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8" r:id="rId4"/>
    <p:sldId id="257" r:id="rId5"/>
    <p:sldId id="303" r:id="rId6"/>
    <p:sldId id="305" r:id="rId7"/>
    <p:sldId id="294" r:id="rId8"/>
    <p:sldId id="295" r:id="rId9"/>
    <p:sldId id="320" r:id="rId10"/>
    <p:sldId id="311" r:id="rId11"/>
    <p:sldId id="299" r:id="rId12"/>
    <p:sldId id="307" r:id="rId13"/>
    <p:sldId id="300" r:id="rId14"/>
    <p:sldId id="308" r:id="rId15"/>
    <p:sldId id="309" r:id="rId16"/>
    <p:sldId id="310" r:id="rId17"/>
    <p:sldId id="316" r:id="rId18"/>
    <p:sldId id="301" r:id="rId19"/>
    <p:sldId id="312" r:id="rId20"/>
    <p:sldId id="313" r:id="rId21"/>
    <p:sldId id="315" r:id="rId22"/>
    <p:sldId id="314" r:id="rId23"/>
    <p:sldId id="302" r:id="rId24"/>
    <p:sldId id="304" r:id="rId25"/>
    <p:sldId id="260" r:id="rId26"/>
    <p:sldId id="259" r:id="rId27"/>
    <p:sldId id="317" r:id="rId28"/>
    <p:sldId id="262" r:id="rId29"/>
    <p:sldId id="263" r:id="rId30"/>
    <p:sldId id="292" r:id="rId31"/>
    <p:sldId id="296" r:id="rId32"/>
    <p:sldId id="293" r:id="rId33"/>
    <p:sldId id="297" r:id="rId34"/>
    <p:sldId id="264" r:id="rId35"/>
    <p:sldId id="265" r:id="rId36"/>
    <p:sldId id="266" r:id="rId37"/>
    <p:sldId id="267" r:id="rId38"/>
    <p:sldId id="319" r:id="rId39"/>
    <p:sldId id="269" r:id="rId40"/>
    <p:sldId id="318" r:id="rId41"/>
    <p:sldId id="272" r:id="rId42"/>
    <p:sldId id="273" r:id="rId43"/>
    <p:sldId id="274" r:id="rId44"/>
    <p:sldId id="27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yst layout 3 - Marker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20" y="13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31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6.png"/><Relationship Id="rId7" Type="http://schemas.openxmlformats.org/officeDocument/2006/relationships/image" Target="../media/image37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C0BB4-DA70-4F74-AC0C-9C732928819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2EBC7-7FD5-4148-99B7-3331D7D0395F}">
      <dgm:prSet/>
      <dgm:spPr/>
      <dgm:t>
        <a:bodyPr/>
        <a:lstStyle/>
        <a:p>
          <a:r>
            <a:rPr lang="en-DK" dirty="0"/>
            <a:t>Måleteknik</a:t>
          </a:r>
          <a:endParaRPr lang="en-US" dirty="0"/>
        </a:p>
      </dgm:t>
    </dgm:pt>
    <dgm:pt modelId="{D4DF169F-B20D-412D-9AFD-D8E5326C2ECA}" type="parTrans" cxnId="{020868FA-CD78-4A9C-B071-9FD8F6F4C96B}">
      <dgm:prSet/>
      <dgm:spPr/>
      <dgm:t>
        <a:bodyPr/>
        <a:lstStyle/>
        <a:p>
          <a:endParaRPr lang="en-US"/>
        </a:p>
      </dgm:t>
    </dgm:pt>
    <dgm:pt modelId="{A526FCCF-6591-4238-B8D1-6DA7881A0385}" type="sibTrans" cxnId="{020868FA-CD78-4A9C-B071-9FD8F6F4C96B}">
      <dgm:prSet/>
      <dgm:spPr/>
      <dgm:t>
        <a:bodyPr/>
        <a:lstStyle/>
        <a:p>
          <a:endParaRPr lang="en-US"/>
        </a:p>
      </dgm:t>
    </dgm:pt>
    <dgm:pt modelId="{FF3F896D-7521-42DA-B6CC-0272CC7071D5}">
      <dgm:prSet/>
      <dgm:spPr/>
      <dgm:t>
        <a:bodyPr/>
        <a:lstStyle/>
        <a:p>
          <a:r>
            <a:rPr lang="en-US" dirty="0" err="1"/>
            <a:t>køre</a:t>
          </a:r>
          <a:r>
            <a:rPr lang="en-US" dirty="0"/>
            <a:t> </a:t>
          </a:r>
          <a:r>
            <a:rPr lang="en-US" dirty="0" err="1"/>
            <a:t>automatiserede</a:t>
          </a:r>
          <a:r>
            <a:rPr lang="en-US" dirty="0"/>
            <a:t> </a:t>
          </a:r>
          <a:r>
            <a:rPr lang="en-US" dirty="0" err="1"/>
            <a:t>målinger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gemme</a:t>
          </a:r>
          <a:r>
            <a:rPr lang="en-US" dirty="0"/>
            <a:t> data</a:t>
          </a:r>
        </a:p>
      </dgm:t>
    </dgm:pt>
    <dgm:pt modelId="{6E49228C-FD43-45AE-8570-47881F027A32}" type="parTrans" cxnId="{358228D8-66C1-4FF0-83CA-79D1809C2685}">
      <dgm:prSet/>
      <dgm:spPr/>
      <dgm:t>
        <a:bodyPr/>
        <a:lstStyle/>
        <a:p>
          <a:endParaRPr lang="en-US"/>
        </a:p>
      </dgm:t>
    </dgm:pt>
    <dgm:pt modelId="{2F7CFC69-D921-4BCF-A6DE-AB4ADE6B422D}" type="sibTrans" cxnId="{358228D8-66C1-4FF0-83CA-79D1809C2685}">
      <dgm:prSet/>
      <dgm:spPr/>
      <dgm:t>
        <a:bodyPr/>
        <a:lstStyle/>
        <a:p>
          <a:endParaRPr lang="en-US"/>
        </a:p>
      </dgm:t>
    </dgm:pt>
    <dgm:pt modelId="{93D9AA29-1550-445A-8475-67E06BCBFE56}">
      <dgm:prSet/>
      <dgm:spPr/>
      <dgm:t>
        <a:bodyPr/>
        <a:lstStyle/>
        <a:p>
          <a:r>
            <a:rPr lang="en-US" dirty="0"/>
            <a:t>lave </a:t>
          </a:r>
          <a:r>
            <a:rPr lang="en-US" dirty="0" err="1"/>
            <a:t>frekvens</a:t>
          </a:r>
          <a:r>
            <a:rPr lang="en-US" dirty="0"/>
            <a:t>-sweep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analysere</a:t>
          </a:r>
          <a:r>
            <a:rPr lang="en-US" dirty="0"/>
            <a:t> </a:t>
          </a:r>
          <a:r>
            <a:rPr lang="en-US" dirty="0" err="1"/>
            <a:t>respons</a:t>
          </a:r>
          <a:endParaRPr lang="en-US" dirty="0"/>
        </a:p>
      </dgm:t>
    </dgm:pt>
    <dgm:pt modelId="{0BA6C73F-3199-4321-95E4-BF1D1643D7EE}" type="parTrans" cxnId="{CEFBFEB5-0AD9-44F7-8868-9DEBE3C96D7D}">
      <dgm:prSet/>
      <dgm:spPr/>
      <dgm:t>
        <a:bodyPr/>
        <a:lstStyle/>
        <a:p>
          <a:endParaRPr lang="en-US"/>
        </a:p>
      </dgm:t>
    </dgm:pt>
    <dgm:pt modelId="{C0934F59-EAEC-4FA6-AC39-3602DC4F1C10}" type="sibTrans" cxnId="{CEFBFEB5-0AD9-44F7-8868-9DEBE3C96D7D}">
      <dgm:prSet/>
      <dgm:spPr/>
      <dgm:t>
        <a:bodyPr/>
        <a:lstStyle/>
        <a:p>
          <a:endParaRPr lang="en-US"/>
        </a:p>
      </dgm:t>
    </dgm:pt>
    <dgm:pt modelId="{FF4E6DF3-A6F1-4823-9520-0C2625AF77C7}">
      <dgm:prSet/>
      <dgm:spPr/>
      <dgm:t>
        <a:bodyPr/>
        <a:lstStyle/>
        <a:p>
          <a:r>
            <a:rPr lang="en-US" dirty="0" err="1"/>
            <a:t>reducere</a:t>
          </a:r>
          <a:r>
            <a:rPr lang="en-US" dirty="0"/>
            <a:t> </a:t>
          </a:r>
          <a:r>
            <a:rPr lang="en-US" dirty="0" err="1"/>
            <a:t>støj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håndtere</a:t>
          </a:r>
          <a:r>
            <a:rPr lang="en-US" dirty="0"/>
            <a:t> </a:t>
          </a:r>
          <a:r>
            <a:rPr lang="en-US" dirty="0" err="1"/>
            <a:t>højhastighedsmålinger</a:t>
          </a:r>
          <a:endParaRPr lang="en-US" dirty="0"/>
        </a:p>
      </dgm:t>
    </dgm:pt>
    <dgm:pt modelId="{909007CD-683B-4FDC-95A7-CEAB446C4CB6}" type="parTrans" cxnId="{19F69CF0-EC36-4EE5-9AFF-6EA5753496A5}">
      <dgm:prSet/>
      <dgm:spPr/>
      <dgm:t>
        <a:bodyPr/>
        <a:lstStyle/>
        <a:p>
          <a:endParaRPr lang="en-US"/>
        </a:p>
      </dgm:t>
    </dgm:pt>
    <dgm:pt modelId="{A0C2A68E-2667-4A7B-8EC0-03B1F04256AE}" type="sibTrans" cxnId="{19F69CF0-EC36-4EE5-9AFF-6EA5753496A5}">
      <dgm:prSet/>
      <dgm:spPr/>
      <dgm:t>
        <a:bodyPr/>
        <a:lstStyle/>
        <a:p>
          <a:endParaRPr lang="en-US"/>
        </a:p>
      </dgm:t>
    </dgm:pt>
    <dgm:pt modelId="{47FA3CEF-486F-4281-BF7E-BBC101BBD5FA}">
      <dgm:prSet/>
      <dgm:spPr/>
      <dgm:t>
        <a:bodyPr/>
        <a:lstStyle/>
        <a:p>
          <a:r>
            <a:rPr lang="en-US" dirty="0" err="1"/>
            <a:t>fejlsøge</a:t>
          </a:r>
          <a:r>
            <a:rPr lang="en-US" dirty="0"/>
            <a:t> </a:t>
          </a:r>
          <a:r>
            <a:rPr lang="en-US" dirty="0" err="1"/>
            <a:t>sikkert</a:t>
          </a:r>
          <a:r>
            <a:rPr lang="en-US" dirty="0"/>
            <a:t> </a:t>
          </a:r>
          <a:r>
            <a:rPr lang="en-US" err="1"/>
            <a:t>og</a:t>
          </a:r>
          <a:r>
            <a:rPr lang="en-US"/>
            <a:t> systematisk</a:t>
          </a:r>
          <a:endParaRPr lang="en-US" dirty="0"/>
        </a:p>
      </dgm:t>
    </dgm:pt>
    <dgm:pt modelId="{DEECBF91-8844-4485-A994-4A69192805C5}" type="parTrans" cxnId="{3535A7D0-BEC0-43CA-83FB-24973046DB00}">
      <dgm:prSet/>
      <dgm:spPr/>
      <dgm:t>
        <a:bodyPr/>
        <a:lstStyle/>
        <a:p>
          <a:endParaRPr lang="en-US"/>
        </a:p>
      </dgm:t>
    </dgm:pt>
    <dgm:pt modelId="{4DF61053-D1A2-43FA-8C40-CBAB67027E74}" type="sibTrans" cxnId="{3535A7D0-BEC0-43CA-83FB-24973046DB00}">
      <dgm:prSet/>
      <dgm:spPr/>
      <dgm:t>
        <a:bodyPr/>
        <a:lstStyle/>
        <a:p>
          <a:endParaRPr lang="en-US"/>
        </a:p>
      </dgm:t>
    </dgm:pt>
    <dgm:pt modelId="{62C6DB31-76C7-43E3-867F-A07189536A52}">
      <dgm:prSet/>
      <dgm:spPr/>
      <dgm:t>
        <a:bodyPr/>
        <a:lstStyle/>
        <a:p>
          <a:r>
            <a:rPr lang="en-US"/>
            <a:t>forbinde dine instrumenter via VISA/SCPI fra Python</a:t>
          </a:r>
          <a:endParaRPr lang="en-US" dirty="0"/>
        </a:p>
      </dgm:t>
    </dgm:pt>
    <dgm:pt modelId="{BBD2DB76-49C2-4BB3-B3EC-B96019DFDA3D}" type="parTrans" cxnId="{7165A315-4F94-46C6-80E8-D0027CC28F39}">
      <dgm:prSet/>
      <dgm:spPr/>
      <dgm:t>
        <a:bodyPr/>
        <a:lstStyle/>
        <a:p>
          <a:endParaRPr lang="en-DK"/>
        </a:p>
      </dgm:t>
    </dgm:pt>
    <dgm:pt modelId="{EE218457-E5E1-4B7A-992C-F1D44592785D}" type="sibTrans" cxnId="{7165A315-4F94-46C6-80E8-D0027CC28F39}">
      <dgm:prSet/>
      <dgm:spPr/>
      <dgm:t>
        <a:bodyPr/>
        <a:lstStyle/>
        <a:p>
          <a:endParaRPr lang="en-DK"/>
        </a:p>
      </dgm:t>
    </dgm:pt>
    <dgm:pt modelId="{7CBB6CF4-E3D8-46B6-8B3B-9208742D0E00}" type="pres">
      <dgm:prSet presAssocID="{419C0BB4-DA70-4F74-AC0C-9C7329288196}" presName="linear" presStyleCnt="0">
        <dgm:presLayoutVars>
          <dgm:animLvl val="lvl"/>
          <dgm:resizeHandles val="exact"/>
        </dgm:presLayoutVars>
      </dgm:prSet>
      <dgm:spPr/>
    </dgm:pt>
    <dgm:pt modelId="{798EA6E8-5C16-4065-A42D-136EF69B3463}" type="pres">
      <dgm:prSet presAssocID="{FE22EBC7-7FD5-4148-99B7-3331D7D039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C4D5F22-EA8A-4915-94F0-1CA9781F95BF}" type="pres">
      <dgm:prSet presAssocID="{A526FCCF-6591-4238-B8D1-6DA7881A0385}" presName="spacer" presStyleCnt="0"/>
      <dgm:spPr/>
    </dgm:pt>
    <dgm:pt modelId="{D03DE722-C857-4E7D-9069-82FB34E3B311}" type="pres">
      <dgm:prSet presAssocID="{62C6DB31-76C7-43E3-867F-A07189536A5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9ACC10D-27DE-4E9A-983C-76E4F39FBC3A}" type="pres">
      <dgm:prSet presAssocID="{EE218457-E5E1-4B7A-992C-F1D44592785D}" presName="spacer" presStyleCnt="0"/>
      <dgm:spPr/>
    </dgm:pt>
    <dgm:pt modelId="{11C98394-9A3E-4568-9D2C-648566B688B6}" type="pres">
      <dgm:prSet presAssocID="{FF3F896D-7521-42DA-B6CC-0272CC7071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B7D83D-0F98-46B0-ADDD-47D357BEC7F5}" type="pres">
      <dgm:prSet presAssocID="{2F7CFC69-D921-4BCF-A6DE-AB4ADE6B422D}" presName="spacer" presStyleCnt="0"/>
      <dgm:spPr/>
    </dgm:pt>
    <dgm:pt modelId="{ECCB2709-4510-4FB9-B353-1987BC2A2CF5}" type="pres">
      <dgm:prSet presAssocID="{93D9AA29-1550-445A-8475-67E06BCBFE5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398C80-970C-45E2-BD9E-EF014EB040ED}" type="pres">
      <dgm:prSet presAssocID="{C0934F59-EAEC-4FA6-AC39-3602DC4F1C10}" presName="spacer" presStyleCnt="0"/>
      <dgm:spPr/>
    </dgm:pt>
    <dgm:pt modelId="{8E557045-4076-4077-BFE1-BD5D4BA006E2}" type="pres">
      <dgm:prSet presAssocID="{FF4E6DF3-A6F1-4823-9520-0C2625AF77C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2A6B86-0980-462E-8B7A-4C0900C6A069}" type="pres">
      <dgm:prSet presAssocID="{A0C2A68E-2667-4A7B-8EC0-03B1F04256AE}" presName="spacer" presStyleCnt="0"/>
      <dgm:spPr/>
    </dgm:pt>
    <dgm:pt modelId="{E71D50FE-0667-4137-97DC-F94C106FDAFB}" type="pres">
      <dgm:prSet presAssocID="{47FA3CEF-486F-4281-BF7E-BBC101BBD5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65A315-4F94-46C6-80E8-D0027CC28F39}" srcId="{419C0BB4-DA70-4F74-AC0C-9C7329288196}" destId="{62C6DB31-76C7-43E3-867F-A07189536A52}" srcOrd="1" destOrd="0" parTransId="{BBD2DB76-49C2-4BB3-B3EC-B96019DFDA3D}" sibTransId="{EE218457-E5E1-4B7A-992C-F1D44592785D}"/>
    <dgm:cxn modelId="{792CE130-E7C4-437A-9B09-8C70BB9A4565}" type="presOf" srcId="{FE22EBC7-7FD5-4148-99B7-3331D7D0395F}" destId="{798EA6E8-5C16-4065-A42D-136EF69B3463}" srcOrd="0" destOrd="0" presId="urn:microsoft.com/office/officeart/2005/8/layout/vList2"/>
    <dgm:cxn modelId="{59AFEC56-F1A6-4811-8BF7-1AB21A4ACDAA}" type="presOf" srcId="{93D9AA29-1550-445A-8475-67E06BCBFE56}" destId="{ECCB2709-4510-4FB9-B353-1987BC2A2CF5}" srcOrd="0" destOrd="0" presId="urn:microsoft.com/office/officeart/2005/8/layout/vList2"/>
    <dgm:cxn modelId="{01F5E0B1-5250-44FB-AB03-6E4FE2BE5B9E}" type="presOf" srcId="{FF3F896D-7521-42DA-B6CC-0272CC7071D5}" destId="{11C98394-9A3E-4568-9D2C-648566B688B6}" srcOrd="0" destOrd="0" presId="urn:microsoft.com/office/officeart/2005/8/layout/vList2"/>
    <dgm:cxn modelId="{CEFBFEB5-0AD9-44F7-8868-9DEBE3C96D7D}" srcId="{419C0BB4-DA70-4F74-AC0C-9C7329288196}" destId="{93D9AA29-1550-445A-8475-67E06BCBFE56}" srcOrd="3" destOrd="0" parTransId="{0BA6C73F-3199-4321-95E4-BF1D1643D7EE}" sibTransId="{C0934F59-EAEC-4FA6-AC39-3602DC4F1C10}"/>
    <dgm:cxn modelId="{A8065ABA-7D20-4DF5-BBB0-F279B7503805}" type="presOf" srcId="{419C0BB4-DA70-4F74-AC0C-9C7329288196}" destId="{7CBB6CF4-E3D8-46B6-8B3B-9208742D0E00}" srcOrd="0" destOrd="0" presId="urn:microsoft.com/office/officeart/2005/8/layout/vList2"/>
    <dgm:cxn modelId="{FB2C00C1-2B1C-44ED-BB3B-04CA63800944}" type="presOf" srcId="{47FA3CEF-486F-4281-BF7E-BBC101BBD5FA}" destId="{E71D50FE-0667-4137-97DC-F94C106FDAFB}" srcOrd="0" destOrd="0" presId="urn:microsoft.com/office/officeart/2005/8/layout/vList2"/>
    <dgm:cxn modelId="{3535A7D0-BEC0-43CA-83FB-24973046DB00}" srcId="{419C0BB4-DA70-4F74-AC0C-9C7329288196}" destId="{47FA3CEF-486F-4281-BF7E-BBC101BBD5FA}" srcOrd="5" destOrd="0" parTransId="{DEECBF91-8844-4485-A994-4A69192805C5}" sibTransId="{4DF61053-D1A2-43FA-8C40-CBAB67027E74}"/>
    <dgm:cxn modelId="{358228D8-66C1-4FF0-83CA-79D1809C2685}" srcId="{419C0BB4-DA70-4F74-AC0C-9C7329288196}" destId="{FF3F896D-7521-42DA-B6CC-0272CC7071D5}" srcOrd="2" destOrd="0" parTransId="{6E49228C-FD43-45AE-8570-47881F027A32}" sibTransId="{2F7CFC69-D921-4BCF-A6DE-AB4ADE6B422D}"/>
    <dgm:cxn modelId="{DFDEF4E9-21BE-419F-8D63-D35C66137C50}" type="presOf" srcId="{FF4E6DF3-A6F1-4823-9520-0C2625AF77C7}" destId="{8E557045-4076-4077-BFE1-BD5D4BA006E2}" srcOrd="0" destOrd="0" presId="urn:microsoft.com/office/officeart/2005/8/layout/vList2"/>
    <dgm:cxn modelId="{19F69CF0-EC36-4EE5-9AFF-6EA5753496A5}" srcId="{419C0BB4-DA70-4F74-AC0C-9C7329288196}" destId="{FF4E6DF3-A6F1-4823-9520-0C2625AF77C7}" srcOrd="4" destOrd="0" parTransId="{909007CD-683B-4FDC-95A7-CEAB446C4CB6}" sibTransId="{A0C2A68E-2667-4A7B-8EC0-03B1F04256AE}"/>
    <dgm:cxn modelId="{91C41BF1-CC8E-4C15-975A-0C5276BDD4E5}" type="presOf" srcId="{62C6DB31-76C7-43E3-867F-A07189536A52}" destId="{D03DE722-C857-4E7D-9069-82FB34E3B311}" srcOrd="0" destOrd="0" presId="urn:microsoft.com/office/officeart/2005/8/layout/vList2"/>
    <dgm:cxn modelId="{020868FA-CD78-4A9C-B071-9FD8F6F4C96B}" srcId="{419C0BB4-DA70-4F74-AC0C-9C7329288196}" destId="{FE22EBC7-7FD5-4148-99B7-3331D7D0395F}" srcOrd="0" destOrd="0" parTransId="{D4DF169F-B20D-412D-9AFD-D8E5326C2ECA}" sibTransId="{A526FCCF-6591-4238-B8D1-6DA7881A0385}"/>
    <dgm:cxn modelId="{5A5DEB5B-665A-4282-803B-B499EB6F62B9}" type="presParOf" srcId="{7CBB6CF4-E3D8-46B6-8B3B-9208742D0E00}" destId="{798EA6E8-5C16-4065-A42D-136EF69B3463}" srcOrd="0" destOrd="0" presId="urn:microsoft.com/office/officeart/2005/8/layout/vList2"/>
    <dgm:cxn modelId="{11702F93-8605-4410-BBDC-0BA206E9367A}" type="presParOf" srcId="{7CBB6CF4-E3D8-46B6-8B3B-9208742D0E00}" destId="{6C4D5F22-EA8A-4915-94F0-1CA9781F95BF}" srcOrd="1" destOrd="0" presId="urn:microsoft.com/office/officeart/2005/8/layout/vList2"/>
    <dgm:cxn modelId="{3C1575D4-DB6C-49B3-8F65-913BFB73630B}" type="presParOf" srcId="{7CBB6CF4-E3D8-46B6-8B3B-9208742D0E00}" destId="{D03DE722-C857-4E7D-9069-82FB34E3B311}" srcOrd="2" destOrd="0" presId="urn:microsoft.com/office/officeart/2005/8/layout/vList2"/>
    <dgm:cxn modelId="{6CAAACB8-4B7D-4A85-B82F-B12D1A513356}" type="presParOf" srcId="{7CBB6CF4-E3D8-46B6-8B3B-9208742D0E00}" destId="{89ACC10D-27DE-4E9A-983C-76E4F39FBC3A}" srcOrd="3" destOrd="0" presId="urn:microsoft.com/office/officeart/2005/8/layout/vList2"/>
    <dgm:cxn modelId="{EDBEC9E7-0B22-43C0-9643-617D167F257F}" type="presParOf" srcId="{7CBB6CF4-E3D8-46B6-8B3B-9208742D0E00}" destId="{11C98394-9A3E-4568-9D2C-648566B688B6}" srcOrd="4" destOrd="0" presId="urn:microsoft.com/office/officeart/2005/8/layout/vList2"/>
    <dgm:cxn modelId="{D45936F3-B134-4DA7-9A30-CBC6E6338ECA}" type="presParOf" srcId="{7CBB6CF4-E3D8-46B6-8B3B-9208742D0E00}" destId="{AFB7D83D-0F98-46B0-ADDD-47D357BEC7F5}" srcOrd="5" destOrd="0" presId="urn:microsoft.com/office/officeart/2005/8/layout/vList2"/>
    <dgm:cxn modelId="{2832C009-9B9A-4399-BA15-B0E45781B81D}" type="presParOf" srcId="{7CBB6CF4-E3D8-46B6-8B3B-9208742D0E00}" destId="{ECCB2709-4510-4FB9-B353-1987BC2A2CF5}" srcOrd="6" destOrd="0" presId="urn:microsoft.com/office/officeart/2005/8/layout/vList2"/>
    <dgm:cxn modelId="{F1ECC43E-FA59-40D6-874A-E4617D8470AE}" type="presParOf" srcId="{7CBB6CF4-E3D8-46B6-8B3B-9208742D0E00}" destId="{AF398C80-970C-45E2-BD9E-EF014EB040ED}" srcOrd="7" destOrd="0" presId="urn:microsoft.com/office/officeart/2005/8/layout/vList2"/>
    <dgm:cxn modelId="{30C76410-20A9-4795-AD17-4EEDADCE002D}" type="presParOf" srcId="{7CBB6CF4-E3D8-46B6-8B3B-9208742D0E00}" destId="{8E557045-4076-4077-BFE1-BD5D4BA006E2}" srcOrd="8" destOrd="0" presId="urn:microsoft.com/office/officeart/2005/8/layout/vList2"/>
    <dgm:cxn modelId="{552010ED-E46E-405A-A485-C9B35B67D51D}" type="presParOf" srcId="{7CBB6CF4-E3D8-46B6-8B3B-9208742D0E00}" destId="{CA2A6B86-0980-462E-8B7A-4C0900C6A069}" srcOrd="9" destOrd="0" presId="urn:microsoft.com/office/officeart/2005/8/layout/vList2"/>
    <dgm:cxn modelId="{766CFAF3-9E1F-4A52-8BB2-6DBEC6BDD709}" type="presParOf" srcId="{7CBB6CF4-E3D8-46B6-8B3B-9208742D0E00}" destId="{E71D50FE-0667-4137-97DC-F94C106FDA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0C208-C886-465C-9863-C518F5CD5C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37008B-944F-4867-B556-C276FF36E225}">
      <dgm:prSet/>
      <dgm:spPr/>
      <dgm:t>
        <a:bodyPr/>
        <a:lstStyle/>
        <a:p>
          <a:r>
            <a:rPr lang="en-GB" b="1"/>
            <a:t>Ledningsbårne emissioner (med LISN)</a:t>
          </a:r>
          <a:endParaRPr lang="en-US"/>
        </a:p>
      </dgm:t>
    </dgm:pt>
    <dgm:pt modelId="{1849A2E3-54B9-4F4F-A7CE-00A3EC29BE1A}" type="parTrans" cxnId="{8C4C1EBB-0102-4878-B354-A72BEE2CCE69}">
      <dgm:prSet/>
      <dgm:spPr/>
      <dgm:t>
        <a:bodyPr/>
        <a:lstStyle/>
        <a:p>
          <a:endParaRPr lang="en-US"/>
        </a:p>
      </dgm:t>
    </dgm:pt>
    <dgm:pt modelId="{D4891ABD-4E36-472C-A71C-A221150E8040}" type="sibTrans" cxnId="{8C4C1EBB-0102-4878-B354-A72BEE2CCE69}">
      <dgm:prSet/>
      <dgm:spPr/>
      <dgm:t>
        <a:bodyPr/>
        <a:lstStyle/>
        <a:p>
          <a:endParaRPr lang="en-US"/>
        </a:p>
      </dgm:t>
    </dgm:pt>
    <dgm:pt modelId="{59B1521F-BE7B-4271-AA57-61E39BD7EF60}">
      <dgm:prSet/>
      <dgm:spPr/>
      <dgm:t>
        <a:bodyPr/>
        <a:lstStyle/>
        <a:p>
          <a:r>
            <a:rPr lang="en-GB"/>
            <a:t>CISPR 16-1-2 → beskriver selve LISN’en og måleopstillingen.</a:t>
          </a:r>
          <a:endParaRPr lang="en-US"/>
        </a:p>
      </dgm:t>
    </dgm:pt>
    <dgm:pt modelId="{6782F91B-CEF2-4DB1-9072-94D3BC4F5FE0}" type="parTrans" cxnId="{4E83A94E-CF99-4FF6-9C10-91674F3CD6A9}">
      <dgm:prSet/>
      <dgm:spPr/>
      <dgm:t>
        <a:bodyPr/>
        <a:lstStyle/>
        <a:p>
          <a:endParaRPr lang="en-US"/>
        </a:p>
      </dgm:t>
    </dgm:pt>
    <dgm:pt modelId="{1312F90A-4265-4AA4-862E-DBB3646A2CDB}" type="sibTrans" cxnId="{4E83A94E-CF99-4FF6-9C10-91674F3CD6A9}">
      <dgm:prSet/>
      <dgm:spPr/>
      <dgm:t>
        <a:bodyPr/>
        <a:lstStyle/>
        <a:p>
          <a:endParaRPr lang="en-US"/>
        </a:p>
      </dgm:t>
    </dgm:pt>
    <dgm:pt modelId="{38CD9D90-9D3D-420A-A6F0-675D2215285E}">
      <dgm:prSet/>
      <dgm:spPr/>
      <dgm:t>
        <a:bodyPr/>
        <a:lstStyle/>
        <a:p>
          <a:r>
            <a:rPr lang="en-GB"/>
            <a:t>EN 55032 (CISPR 32) → for multimedie- og IT-udstyr (erstatter EN 55022</a:t>
          </a:r>
          <a:r>
            <a:rPr lang="en-DK"/>
            <a:t> og CISPR 22</a:t>
          </a:r>
          <a:r>
            <a:rPr lang="en-GB"/>
            <a:t>).</a:t>
          </a:r>
          <a:endParaRPr lang="en-US"/>
        </a:p>
      </dgm:t>
    </dgm:pt>
    <dgm:pt modelId="{36BF20E8-275E-4719-9B5B-E783CC052371}" type="parTrans" cxnId="{D96755E2-CE26-4656-A734-3F02B897449C}">
      <dgm:prSet/>
      <dgm:spPr/>
      <dgm:t>
        <a:bodyPr/>
        <a:lstStyle/>
        <a:p>
          <a:endParaRPr lang="en-US"/>
        </a:p>
      </dgm:t>
    </dgm:pt>
    <dgm:pt modelId="{D49DB841-5AAC-44AB-BE4B-6B77CF80BFB2}" type="sibTrans" cxnId="{D96755E2-CE26-4656-A734-3F02B897449C}">
      <dgm:prSet/>
      <dgm:spPr/>
      <dgm:t>
        <a:bodyPr/>
        <a:lstStyle/>
        <a:p>
          <a:endParaRPr lang="en-US"/>
        </a:p>
      </dgm:t>
    </dgm:pt>
    <dgm:pt modelId="{6F2B3C11-0F75-42E6-8424-D8305F12ACCA}">
      <dgm:prSet/>
      <dgm:spPr/>
      <dgm:t>
        <a:bodyPr/>
        <a:lstStyle/>
        <a:p>
          <a:r>
            <a:rPr lang="en-GB"/>
            <a:t>EN 55011 (CISPR 11) → for industrielt, videnskabeligt og medicinsk udstyr.</a:t>
          </a:r>
          <a:endParaRPr lang="en-US"/>
        </a:p>
      </dgm:t>
    </dgm:pt>
    <dgm:pt modelId="{0F996AE5-F89C-41FA-906E-44132C6C7E19}" type="parTrans" cxnId="{11C1470E-E22F-450E-BBDD-37AEA9A4A6B3}">
      <dgm:prSet/>
      <dgm:spPr/>
      <dgm:t>
        <a:bodyPr/>
        <a:lstStyle/>
        <a:p>
          <a:endParaRPr lang="en-US"/>
        </a:p>
      </dgm:t>
    </dgm:pt>
    <dgm:pt modelId="{122C118E-0ACD-46A4-A588-95D972666829}" type="sibTrans" cxnId="{11C1470E-E22F-450E-BBDD-37AEA9A4A6B3}">
      <dgm:prSet/>
      <dgm:spPr/>
      <dgm:t>
        <a:bodyPr/>
        <a:lstStyle/>
        <a:p>
          <a:endParaRPr lang="en-US"/>
        </a:p>
      </dgm:t>
    </dgm:pt>
    <dgm:pt modelId="{C7011039-CDA0-47D3-9D11-83F1D0740484}">
      <dgm:prSet/>
      <dgm:spPr/>
      <dgm:t>
        <a:bodyPr/>
        <a:lstStyle/>
        <a:p>
          <a:r>
            <a:rPr lang="en-GB"/>
            <a:t>CISPR 25 → hvis DC/DC-konverteren bruges i køretøjer (12/24/48 V systemer).</a:t>
          </a:r>
          <a:endParaRPr lang="en-US"/>
        </a:p>
      </dgm:t>
    </dgm:pt>
    <dgm:pt modelId="{EE5693C0-055E-408C-9533-A0348ED1122D}" type="parTrans" cxnId="{B5E5FCEA-B482-43F0-97C5-33BFDCB5ADAC}">
      <dgm:prSet/>
      <dgm:spPr/>
      <dgm:t>
        <a:bodyPr/>
        <a:lstStyle/>
        <a:p>
          <a:endParaRPr lang="en-US"/>
        </a:p>
      </dgm:t>
    </dgm:pt>
    <dgm:pt modelId="{83BDAD46-0710-4779-BB94-362DB8D34675}" type="sibTrans" cxnId="{B5E5FCEA-B482-43F0-97C5-33BFDCB5ADAC}">
      <dgm:prSet/>
      <dgm:spPr/>
      <dgm:t>
        <a:bodyPr/>
        <a:lstStyle/>
        <a:p>
          <a:endParaRPr lang="en-US"/>
        </a:p>
      </dgm:t>
    </dgm:pt>
    <dgm:pt modelId="{9A85B0C9-96A3-4876-A787-4EF573F512DB}">
      <dgm:prSet/>
      <dgm:spPr/>
      <dgm:t>
        <a:bodyPr/>
        <a:lstStyle/>
        <a:p>
          <a:r>
            <a:rPr lang="en-GB" b="1"/>
            <a:t>Immunitet</a:t>
          </a:r>
          <a:endParaRPr lang="en-US"/>
        </a:p>
      </dgm:t>
    </dgm:pt>
    <dgm:pt modelId="{AD7FED93-55E5-48C2-87CE-749CFA94A417}" type="parTrans" cxnId="{B7B46057-04AE-4960-9965-72D360E66CDF}">
      <dgm:prSet/>
      <dgm:spPr/>
      <dgm:t>
        <a:bodyPr/>
        <a:lstStyle/>
        <a:p>
          <a:endParaRPr lang="en-US"/>
        </a:p>
      </dgm:t>
    </dgm:pt>
    <dgm:pt modelId="{048D6496-D5B0-4A4D-8EC4-1D6DE421FCF4}" type="sibTrans" cxnId="{B7B46057-04AE-4960-9965-72D360E66CDF}">
      <dgm:prSet/>
      <dgm:spPr/>
      <dgm:t>
        <a:bodyPr/>
        <a:lstStyle/>
        <a:p>
          <a:endParaRPr lang="en-US"/>
        </a:p>
      </dgm:t>
    </dgm:pt>
    <dgm:pt modelId="{E4E64D89-4CD5-44BE-88A8-B79E73E530F5}">
      <dgm:prSet/>
      <dgm:spPr/>
      <dgm:t>
        <a:bodyPr/>
        <a:lstStyle/>
        <a:p>
          <a:r>
            <a:rPr lang="en-GB"/>
            <a:t>EN 55035 → immunitet for multimedieudstyr.</a:t>
          </a:r>
          <a:endParaRPr lang="en-US"/>
        </a:p>
      </dgm:t>
    </dgm:pt>
    <dgm:pt modelId="{3C13CD76-A8A5-49B9-9E3A-36A4CDE92392}" type="parTrans" cxnId="{F3432AAA-FC57-4F6F-85AC-5F46C1BEE1D7}">
      <dgm:prSet/>
      <dgm:spPr/>
      <dgm:t>
        <a:bodyPr/>
        <a:lstStyle/>
        <a:p>
          <a:endParaRPr lang="en-US"/>
        </a:p>
      </dgm:t>
    </dgm:pt>
    <dgm:pt modelId="{5A4D0E82-109F-48C4-8C1A-66A5A64970D1}" type="sibTrans" cxnId="{F3432AAA-FC57-4F6F-85AC-5F46C1BEE1D7}">
      <dgm:prSet/>
      <dgm:spPr/>
      <dgm:t>
        <a:bodyPr/>
        <a:lstStyle/>
        <a:p>
          <a:endParaRPr lang="en-US"/>
        </a:p>
      </dgm:t>
    </dgm:pt>
    <dgm:pt modelId="{108A7EF5-1334-4301-ACA1-CFB39A05D001}">
      <dgm:prSet/>
      <dgm:spPr/>
      <dgm:t>
        <a:bodyPr/>
        <a:lstStyle/>
        <a:p>
          <a:r>
            <a:rPr lang="en-GB"/>
            <a:t>EN 61000-6-1 / EN 61000-6-2 → generiske immunitetsstandarder (bolig/industri).</a:t>
          </a:r>
          <a:endParaRPr lang="en-US"/>
        </a:p>
      </dgm:t>
    </dgm:pt>
    <dgm:pt modelId="{BE7A1D10-681B-4812-A71D-69388A82BFA9}" type="parTrans" cxnId="{33C5FCF6-E0D7-454B-93DB-465431206C2D}">
      <dgm:prSet/>
      <dgm:spPr/>
      <dgm:t>
        <a:bodyPr/>
        <a:lstStyle/>
        <a:p>
          <a:endParaRPr lang="en-US"/>
        </a:p>
      </dgm:t>
    </dgm:pt>
    <dgm:pt modelId="{78383E88-F6B7-47DB-9848-AAA0D85F2F23}" type="sibTrans" cxnId="{33C5FCF6-E0D7-454B-93DB-465431206C2D}">
      <dgm:prSet/>
      <dgm:spPr/>
      <dgm:t>
        <a:bodyPr/>
        <a:lstStyle/>
        <a:p>
          <a:endParaRPr lang="en-US"/>
        </a:p>
      </dgm:t>
    </dgm:pt>
    <dgm:pt modelId="{73322900-A229-4CF4-84EF-53C4CE39552F}" type="pres">
      <dgm:prSet presAssocID="{7ED0C208-C886-465C-9863-C518F5CD5CDF}" presName="Name0" presStyleCnt="0">
        <dgm:presLayoutVars>
          <dgm:dir/>
          <dgm:animLvl val="lvl"/>
          <dgm:resizeHandles val="exact"/>
        </dgm:presLayoutVars>
      </dgm:prSet>
      <dgm:spPr/>
    </dgm:pt>
    <dgm:pt modelId="{8026B3D1-1E05-47B4-BC4F-6D72200A497B}" type="pres">
      <dgm:prSet presAssocID="{EA37008B-944F-4867-B556-C276FF36E225}" presName="linNode" presStyleCnt="0"/>
      <dgm:spPr/>
    </dgm:pt>
    <dgm:pt modelId="{B37EAE87-718A-4F19-8C0A-091D8F6ED654}" type="pres">
      <dgm:prSet presAssocID="{EA37008B-944F-4867-B556-C276FF36E22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85536AC9-3815-4346-AFF0-6F807B1F8B76}" type="pres">
      <dgm:prSet presAssocID="{EA37008B-944F-4867-B556-C276FF36E225}" presName="descendantText" presStyleLbl="alignAccFollowNode1" presStyleIdx="0" presStyleCnt="2">
        <dgm:presLayoutVars>
          <dgm:bulletEnabled/>
        </dgm:presLayoutVars>
      </dgm:prSet>
      <dgm:spPr/>
    </dgm:pt>
    <dgm:pt modelId="{47181223-2B51-4592-ABB7-53BC211900E0}" type="pres">
      <dgm:prSet presAssocID="{D4891ABD-4E36-472C-A71C-A221150E8040}" presName="sp" presStyleCnt="0"/>
      <dgm:spPr/>
    </dgm:pt>
    <dgm:pt modelId="{40C4359E-C944-40DD-A30E-7937A1993F1B}" type="pres">
      <dgm:prSet presAssocID="{9A85B0C9-96A3-4876-A787-4EF573F512DB}" presName="linNode" presStyleCnt="0"/>
      <dgm:spPr/>
    </dgm:pt>
    <dgm:pt modelId="{8D0D8B56-3EA2-4D9A-94C2-CFF9077A0987}" type="pres">
      <dgm:prSet presAssocID="{9A85B0C9-96A3-4876-A787-4EF573F512D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FD4AEDE-4BC2-4B60-80CE-6F977CD8BB05}" type="pres">
      <dgm:prSet presAssocID="{9A85B0C9-96A3-4876-A787-4EF573F512D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11C1470E-E22F-450E-BBDD-37AEA9A4A6B3}" srcId="{EA37008B-944F-4867-B556-C276FF36E225}" destId="{6F2B3C11-0F75-42E6-8424-D8305F12ACCA}" srcOrd="2" destOrd="0" parTransId="{0F996AE5-F89C-41FA-906E-44132C6C7E19}" sibTransId="{122C118E-0ACD-46A4-A588-95D972666829}"/>
    <dgm:cxn modelId="{DB572236-A6EE-4C7A-9DF6-533FFB3D5EB1}" type="presOf" srcId="{E4E64D89-4CD5-44BE-88A8-B79E73E530F5}" destId="{4FD4AEDE-4BC2-4B60-80CE-6F977CD8BB05}" srcOrd="0" destOrd="0" presId="urn:microsoft.com/office/officeart/2016/7/layout/VerticalSolidActionList"/>
    <dgm:cxn modelId="{4E83A94E-CF99-4FF6-9C10-91674F3CD6A9}" srcId="{EA37008B-944F-4867-B556-C276FF36E225}" destId="{59B1521F-BE7B-4271-AA57-61E39BD7EF60}" srcOrd="0" destOrd="0" parTransId="{6782F91B-CEF2-4DB1-9072-94D3BC4F5FE0}" sibTransId="{1312F90A-4265-4AA4-862E-DBB3646A2CDB}"/>
    <dgm:cxn modelId="{182DC956-3ABA-4935-A912-BE59EC6DE592}" type="presOf" srcId="{9A85B0C9-96A3-4876-A787-4EF573F512DB}" destId="{8D0D8B56-3EA2-4D9A-94C2-CFF9077A0987}" srcOrd="0" destOrd="0" presId="urn:microsoft.com/office/officeart/2016/7/layout/VerticalSolidActionList"/>
    <dgm:cxn modelId="{B7B46057-04AE-4960-9965-72D360E66CDF}" srcId="{7ED0C208-C886-465C-9863-C518F5CD5CDF}" destId="{9A85B0C9-96A3-4876-A787-4EF573F512DB}" srcOrd="1" destOrd="0" parTransId="{AD7FED93-55E5-48C2-87CE-749CFA94A417}" sibTransId="{048D6496-D5B0-4A4D-8EC4-1D6DE421FCF4}"/>
    <dgm:cxn modelId="{E7E0C48A-C7C9-4DBC-9B7B-FCC0A5DE1BF2}" type="presOf" srcId="{C7011039-CDA0-47D3-9D11-83F1D0740484}" destId="{85536AC9-3815-4346-AFF0-6F807B1F8B76}" srcOrd="0" destOrd="3" presId="urn:microsoft.com/office/officeart/2016/7/layout/VerticalSolidActionList"/>
    <dgm:cxn modelId="{E7C18C97-CC71-4487-88FC-A45823AE04CF}" type="presOf" srcId="{7ED0C208-C886-465C-9863-C518F5CD5CDF}" destId="{73322900-A229-4CF4-84EF-53C4CE39552F}" srcOrd="0" destOrd="0" presId="urn:microsoft.com/office/officeart/2016/7/layout/VerticalSolidActionList"/>
    <dgm:cxn modelId="{E500799D-2F1E-4D21-B348-E9BE7DB4A8E0}" type="presOf" srcId="{6F2B3C11-0F75-42E6-8424-D8305F12ACCA}" destId="{85536AC9-3815-4346-AFF0-6F807B1F8B76}" srcOrd="0" destOrd="2" presId="urn:microsoft.com/office/officeart/2016/7/layout/VerticalSolidActionList"/>
    <dgm:cxn modelId="{F3432AAA-FC57-4F6F-85AC-5F46C1BEE1D7}" srcId="{9A85B0C9-96A3-4876-A787-4EF573F512DB}" destId="{E4E64D89-4CD5-44BE-88A8-B79E73E530F5}" srcOrd="0" destOrd="0" parTransId="{3C13CD76-A8A5-49B9-9E3A-36A4CDE92392}" sibTransId="{5A4D0E82-109F-48C4-8C1A-66A5A64970D1}"/>
    <dgm:cxn modelId="{8C4C1EBB-0102-4878-B354-A72BEE2CCE69}" srcId="{7ED0C208-C886-465C-9863-C518F5CD5CDF}" destId="{EA37008B-944F-4867-B556-C276FF36E225}" srcOrd="0" destOrd="0" parTransId="{1849A2E3-54B9-4F4F-A7CE-00A3EC29BE1A}" sibTransId="{D4891ABD-4E36-472C-A71C-A221150E8040}"/>
    <dgm:cxn modelId="{D96755E2-CE26-4656-A734-3F02B897449C}" srcId="{EA37008B-944F-4867-B556-C276FF36E225}" destId="{38CD9D90-9D3D-420A-A6F0-675D2215285E}" srcOrd="1" destOrd="0" parTransId="{36BF20E8-275E-4719-9B5B-E783CC052371}" sibTransId="{D49DB841-5AAC-44AB-BE4B-6B77CF80BFB2}"/>
    <dgm:cxn modelId="{1D6277E7-DA06-4D88-8A8D-26976DD73D4E}" type="presOf" srcId="{108A7EF5-1334-4301-ACA1-CFB39A05D001}" destId="{4FD4AEDE-4BC2-4B60-80CE-6F977CD8BB05}" srcOrd="0" destOrd="1" presId="urn:microsoft.com/office/officeart/2016/7/layout/VerticalSolidActionList"/>
    <dgm:cxn modelId="{B5E5FCEA-B482-43F0-97C5-33BFDCB5ADAC}" srcId="{EA37008B-944F-4867-B556-C276FF36E225}" destId="{C7011039-CDA0-47D3-9D11-83F1D0740484}" srcOrd="3" destOrd="0" parTransId="{EE5693C0-055E-408C-9533-A0348ED1122D}" sibTransId="{83BDAD46-0710-4779-BB94-362DB8D34675}"/>
    <dgm:cxn modelId="{1BD765F3-A863-4BBC-90F8-4C42C78B7030}" type="presOf" srcId="{38CD9D90-9D3D-420A-A6F0-675D2215285E}" destId="{85536AC9-3815-4346-AFF0-6F807B1F8B76}" srcOrd="0" destOrd="1" presId="urn:microsoft.com/office/officeart/2016/7/layout/VerticalSolidActionList"/>
    <dgm:cxn modelId="{69ECB7F6-71E7-4592-B24E-79EACA6029F0}" type="presOf" srcId="{EA37008B-944F-4867-B556-C276FF36E225}" destId="{B37EAE87-718A-4F19-8C0A-091D8F6ED654}" srcOrd="0" destOrd="0" presId="urn:microsoft.com/office/officeart/2016/7/layout/VerticalSolidActionList"/>
    <dgm:cxn modelId="{33C5FCF6-E0D7-454B-93DB-465431206C2D}" srcId="{9A85B0C9-96A3-4876-A787-4EF573F512DB}" destId="{108A7EF5-1334-4301-ACA1-CFB39A05D001}" srcOrd="1" destOrd="0" parTransId="{BE7A1D10-681B-4812-A71D-69388A82BFA9}" sibTransId="{78383E88-F6B7-47DB-9848-AAA0D85F2F23}"/>
    <dgm:cxn modelId="{9DA98CF9-5099-4E56-83CB-A9361646BCA4}" type="presOf" srcId="{59B1521F-BE7B-4271-AA57-61E39BD7EF60}" destId="{85536AC9-3815-4346-AFF0-6F807B1F8B76}" srcOrd="0" destOrd="0" presId="urn:microsoft.com/office/officeart/2016/7/layout/VerticalSolidActionList"/>
    <dgm:cxn modelId="{8F224773-4796-405D-AB8A-BEB8F42D5352}" type="presParOf" srcId="{73322900-A229-4CF4-84EF-53C4CE39552F}" destId="{8026B3D1-1E05-47B4-BC4F-6D72200A497B}" srcOrd="0" destOrd="0" presId="urn:microsoft.com/office/officeart/2016/7/layout/VerticalSolidActionList"/>
    <dgm:cxn modelId="{8373CADE-1FB8-4DD7-BE79-D8EE7CF3BA79}" type="presParOf" srcId="{8026B3D1-1E05-47B4-BC4F-6D72200A497B}" destId="{B37EAE87-718A-4F19-8C0A-091D8F6ED654}" srcOrd="0" destOrd="0" presId="urn:microsoft.com/office/officeart/2016/7/layout/VerticalSolidActionList"/>
    <dgm:cxn modelId="{AB6A9858-7C3E-4388-9332-1B2C2A8528CF}" type="presParOf" srcId="{8026B3D1-1E05-47B4-BC4F-6D72200A497B}" destId="{85536AC9-3815-4346-AFF0-6F807B1F8B76}" srcOrd="1" destOrd="0" presId="urn:microsoft.com/office/officeart/2016/7/layout/VerticalSolidActionList"/>
    <dgm:cxn modelId="{2EDE127C-5635-483A-A87F-349EB69D8100}" type="presParOf" srcId="{73322900-A229-4CF4-84EF-53C4CE39552F}" destId="{47181223-2B51-4592-ABB7-53BC211900E0}" srcOrd="1" destOrd="0" presId="urn:microsoft.com/office/officeart/2016/7/layout/VerticalSolidActionList"/>
    <dgm:cxn modelId="{E2E769C1-3407-4555-9530-C2532877B230}" type="presParOf" srcId="{73322900-A229-4CF4-84EF-53C4CE39552F}" destId="{40C4359E-C944-40DD-A30E-7937A1993F1B}" srcOrd="2" destOrd="0" presId="urn:microsoft.com/office/officeart/2016/7/layout/VerticalSolidActionList"/>
    <dgm:cxn modelId="{1BAAA3BC-38F6-4064-82C6-A7AB7C649E7B}" type="presParOf" srcId="{40C4359E-C944-40DD-A30E-7937A1993F1B}" destId="{8D0D8B56-3EA2-4D9A-94C2-CFF9077A0987}" srcOrd="0" destOrd="0" presId="urn:microsoft.com/office/officeart/2016/7/layout/VerticalSolidActionList"/>
    <dgm:cxn modelId="{06A1059C-CA2C-481E-87E7-E3018BA54F5D}" type="presParOf" srcId="{40C4359E-C944-40DD-A30E-7937A1993F1B}" destId="{4FD4AEDE-4BC2-4B60-80CE-6F977CD8BB0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7F271-B179-4614-BB6E-48CA1D78D27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0A73A5-74DC-4A2E-A277-BBAF05247948}">
      <dgm:prSet/>
      <dgm:spPr/>
      <dgm:t>
        <a:bodyPr/>
        <a:lstStyle/>
        <a:p>
          <a:r>
            <a:rPr lang="en-GB"/>
            <a:t>Signalintegritet (differential)</a:t>
          </a:r>
          <a:endParaRPr lang="en-US"/>
        </a:p>
      </dgm:t>
    </dgm:pt>
    <dgm:pt modelId="{89D173D0-DE54-4596-AC88-F78DC638184A}" type="parTrans" cxnId="{689BD57D-A808-4B77-A15D-0386BB828B37}">
      <dgm:prSet/>
      <dgm:spPr/>
      <dgm:t>
        <a:bodyPr/>
        <a:lstStyle/>
        <a:p>
          <a:endParaRPr lang="en-US"/>
        </a:p>
      </dgm:t>
    </dgm:pt>
    <dgm:pt modelId="{6EF3EFFF-6ED7-4A29-837F-6CF1EE2CDDBE}" type="sibTrans" cxnId="{689BD57D-A808-4B77-A15D-0386BB828B37}">
      <dgm:prSet/>
      <dgm:spPr/>
      <dgm:t>
        <a:bodyPr/>
        <a:lstStyle/>
        <a:p>
          <a:endParaRPr lang="en-US"/>
        </a:p>
      </dgm:t>
    </dgm:pt>
    <dgm:pt modelId="{2713BA94-5013-4C2B-9B55-DCD39A1351E8}">
      <dgm:prSet/>
      <dgm:spPr/>
      <dgm:t>
        <a:bodyPr/>
        <a:lstStyle/>
        <a:p>
          <a:r>
            <a:rPr lang="en-GB"/>
            <a:t>Dårlig impedanskontrol (90 </a:t>
          </a:r>
          <a:r>
            <a:rPr lang="el-GR"/>
            <a:t>Ω </a:t>
          </a:r>
          <a:r>
            <a:rPr lang="en-GB"/>
            <a:t>diff mismatch).</a:t>
          </a:r>
          <a:endParaRPr lang="en-US"/>
        </a:p>
      </dgm:t>
    </dgm:pt>
    <dgm:pt modelId="{E789F86D-B19A-4DAF-84AF-C38E584BFFB1}" type="parTrans" cxnId="{04B16D1B-8423-4ADC-BB4B-FF2F8187744E}">
      <dgm:prSet/>
      <dgm:spPr/>
      <dgm:t>
        <a:bodyPr/>
        <a:lstStyle/>
        <a:p>
          <a:endParaRPr lang="en-US"/>
        </a:p>
      </dgm:t>
    </dgm:pt>
    <dgm:pt modelId="{07D1D879-6B10-4B8E-BEF6-6336F6AA0E4D}" type="sibTrans" cxnId="{04B16D1B-8423-4ADC-BB4B-FF2F8187744E}">
      <dgm:prSet/>
      <dgm:spPr/>
      <dgm:t>
        <a:bodyPr/>
        <a:lstStyle/>
        <a:p>
          <a:endParaRPr lang="en-US"/>
        </a:p>
      </dgm:t>
    </dgm:pt>
    <dgm:pt modelId="{6B6F877D-8CFB-4C9B-8904-560E134A8C33}">
      <dgm:prSet/>
      <dgm:spPr/>
      <dgm:t>
        <a:bodyPr/>
        <a:lstStyle/>
        <a:p>
          <a:r>
            <a:rPr lang="en-GB"/>
            <a:t>Skævhed (skew) mellem D+ og D− → reducerer øjenåbning.</a:t>
          </a:r>
          <a:endParaRPr lang="en-US"/>
        </a:p>
      </dgm:t>
    </dgm:pt>
    <dgm:pt modelId="{10E68EFF-027C-46E6-8463-C4212716BD5F}" type="parTrans" cxnId="{29F63B55-BF24-4A6B-A20F-EB5B702F8060}">
      <dgm:prSet/>
      <dgm:spPr/>
      <dgm:t>
        <a:bodyPr/>
        <a:lstStyle/>
        <a:p>
          <a:endParaRPr lang="en-US"/>
        </a:p>
      </dgm:t>
    </dgm:pt>
    <dgm:pt modelId="{622F731E-2F51-4B5E-B91C-27924194466B}" type="sibTrans" cxnId="{29F63B55-BF24-4A6B-A20F-EB5B702F8060}">
      <dgm:prSet/>
      <dgm:spPr/>
      <dgm:t>
        <a:bodyPr/>
        <a:lstStyle/>
        <a:p>
          <a:endParaRPr lang="en-US"/>
        </a:p>
      </dgm:t>
    </dgm:pt>
    <dgm:pt modelId="{31EF0EC8-077A-48FA-B3CA-3B09B3D89E67}">
      <dgm:prSet/>
      <dgm:spPr/>
      <dgm:t>
        <a:bodyPr/>
        <a:lstStyle/>
        <a:p>
          <a:r>
            <a:rPr lang="en-GB"/>
            <a:t>Refleksioner pga. dårlig termination eller stubs.</a:t>
          </a:r>
          <a:endParaRPr lang="en-US"/>
        </a:p>
      </dgm:t>
    </dgm:pt>
    <dgm:pt modelId="{05E6923A-323D-4442-B0CA-92AE4386301E}" type="parTrans" cxnId="{70374472-EF6F-4588-84CB-3A359AF70F17}">
      <dgm:prSet/>
      <dgm:spPr/>
      <dgm:t>
        <a:bodyPr/>
        <a:lstStyle/>
        <a:p>
          <a:endParaRPr lang="en-US"/>
        </a:p>
      </dgm:t>
    </dgm:pt>
    <dgm:pt modelId="{F9FA0C1D-F74C-4623-962D-7DADAD6A8BDC}" type="sibTrans" cxnId="{70374472-EF6F-4588-84CB-3A359AF70F17}">
      <dgm:prSet/>
      <dgm:spPr/>
      <dgm:t>
        <a:bodyPr/>
        <a:lstStyle/>
        <a:p>
          <a:endParaRPr lang="en-US"/>
        </a:p>
      </dgm:t>
    </dgm:pt>
    <dgm:pt modelId="{824701FD-C55D-4814-AD3C-2488E0D54418}">
      <dgm:prSet/>
      <dgm:spPr/>
      <dgm:t>
        <a:bodyPr/>
        <a:lstStyle/>
        <a:p>
          <a:r>
            <a:rPr lang="en-GB"/>
            <a:t>Støj og krydstale</a:t>
          </a:r>
          <a:endParaRPr lang="en-US"/>
        </a:p>
      </dgm:t>
    </dgm:pt>
    <dgm:pt modelId="{F97CA33A-A43D-42F8-9DCD-B8759F027F46}" type="parTrans" cxnId="{FE2DD4F4-4BC3-47BA-B88B-20AF9D146122}">
      <dgm:prSet/>
      <dgm:spPr/>
      <dgm:t>
        <a:bodyPr/>
        <a:lstStyle/>
        <a:p>
          <a:endParaRPr lang="en-US"/>
        </a:p>
      </dgm:t>
    </dgm:pt>
    <dgm:pt modelId="{E19C5801-410B-4C77-832C-BC62B442732D}" type="sibTrans" cxnId="{FE2DD4F4-4BC3-47BA-B88B-20AF9D146122}">
      <dgm:prSet/>
      <dgm:spPr/>
      <dgm:t>
        <a:bodyPr/>
        <a:lstStyle/>
        <a:p>
          <a:endParaRPr lang="en-US"/>
        </a:p>
      </dgm:t>
    </dgm:pt>
    <dgm:pt modelId="{2886926C-ED35-4F38-90F5-115E04C28E12}">
      <dgm:prSet/>
      <dgm:spPr/>
      <dgm:t>
        <a:bodyPr/>
        <a:lstStyle/>
        <a:p>
          <a:r>
            <a:rPr lang="en-GB"/>
            <a:t>Høj strømtrækning på VBUS kan inducere støj i D+/D−.</a:t>
          </a:r>
          <a:endParaRPr lang="en-US"/>
        </a:p>
      </dgm:t>
    </dgm:pt>
    <dgm:pt modelId="{A473251C-5D1C-404F-B295-0CB0A1F53BB4}" type="parTrans" cxnId="{1118AC1E-7251-4BB9-9AFF-9843A6A2D13C}">
      <dgm:prSet/>
      <dgm:spPr/>
      <dgm:t>
        <a:bodyPr/>
        <a:lstStyle/>
        <a:p>
          <a:endParaRPr lang="en-US"/>
        </a:p>
      </dgm:t>
    </dgm:pt>
    <dgm:pt modelId="{94F48447-6EF8-4CE8-9C0A-9FF4D50DC1BC}" type="sibTrans" cxnId="{1118AC1E-7251-4BB9-9AFF-9843A6A2D13C}">
      <dgm:prSet/>
      <dgm:spPr/>
      <dgm:t>
        <a:bodyPr/>
        <a:lstStyle/>
        <a:p>
          <a:endParaRPr lang="en-US"/>
        </a:p>
      </dgm:t>
    </dgm:pt>
    <dgm:pt modelId="{EA32C1C9-9805-4F23-BF25-328DC88217D7}">
      <dgm:prSet/>
      <dgm:spPr/>
      <dgm:t>
        <a:bodyPr/>
        <a:lstStyle/>
        <a:p>
          <a:r>
            <a:rPr lang="en-GB"/>
            <a:t>Utilstrækkelig decoupling → ripple på VBUS → jitter i data.</a:t>
          </a:r>
          <a:endParaRPr lang="en-US"/>
        </a:p>
      </dgm:t>
    </dgm:pt>
    <dgm:pt modelId="{A07262CD-2D2F-43A5-B5EE-603FBB236CBC}" type="parTrans" cxnId="{52A00854-251E-4392-96F7-DA446B76E8C9}">
      <dgm:prSet/>
      <dgm:spPr/>
      <dgm:t>
        <a:bodyPr/>
        <a:lstStyle/>
        <a:p>
          <a:endParaRPr lang="en-US"/>
        </a:p>
      </dgm:t>
    </dgm:pt>
    <dgm:pt modelId="{F5984D90-AB5B-4FB5-B358-D981CE97B8E1}" type="sibTrans" cxnId="{52A00854-251E-4392-96F7-DA446B76E8C9}">
      <dgm:prSet/>
      <dgm:spPr/>
      <dgm:t>
        <a:bodyPr/>
        <a:lstStyle/>
        <a:p>
          <a:endParaRPr lang="en-US"/>
        </a:p>
      </dgm:t>
    </dgm:pt>
    <dgm:pt modelId="{3937FD69-6A39-4628-888C-7171226FD861}">
      <dgm:prSet/>
      <dgm:spPr/>
      <dgm:t>
        <a:bodyPr/>
        <a:lstStyle/>
        <a:p>
          <a:r>
            <a:rPr lang="en-GB"/>
            <a:t>Single-ended fejltolkning</a:t>
          </a:r>
          <a:endParaRPr lang="en-US"/>
        </a:p>
      </dgm:t>
    </dgm:pt>
    <dgm:pt modelId="{966F4000-8A44-4491-8F65-7E2C34278FA8}" type="parTrans" cxnId="{FD51C0DA-B3E3-4963-B61B-31664A150D08}">
      <dgm:prSet/>
      <dgm:spPr/>
      <dgm:t>
        <a:bodyPr/>
        <a:lstStyle/>
        <a:p>
          <a:endParaRPr lang="en-US"/>
        </a:p>
      </dgm:t>
    </dgm:pt>
    <dgm:pt modelId="{92B5D60B-A451-4AB6-BD6E-355CEC4B97EC}" type="sibTrans" cxnId="{FD51C0DA-B3E3-4963-B61B-31664A150D08}">
      <dgm:prSet/>
      <dgm:spPr/>
      <dgm:t>
        <a:bodyPr/>
        <a:lstStyle/>
        <a:p>
          <a:endParaRPr lang="en-US"/>
        </a:p>
      </dgm:t>
    </dgm:pt>
    <dgm:pt modelId="{5CC20547-DD6D-4CFA-8B3D-03D55B6AF290}">
      <dgm:prSet/>
      <dgm:spPr/>
      <dgm:t>
        <a:bodyPr/>
        <a:lstStyle/>
        <a:p>
          <a:r>
            <a:rPr lang="en-GB"/>
            <a:t>Støj kan trække begge linjer mod GND → falsk SE0 reset.</a:t>
          </a:r>
          <a:endParaRPr lang="en-US"/>
        </a:p>
      </dgm:t>
    </dgm:pt>
    <dgm:pt modelId="{DD59A1A3-1DE7-4F44-BAA9-FA4C9FC7AF42}" type="parTrans" cxnId="{C6643774-0724-4EFF-B99E-B6BED885ECFC}">
      <dgm:prSet/>
      <dgm:spPr/>
      <dgm:t>
        <a:bodyPr/>
        <a:lstStyle/>
        <a:p>
          <a:endParaRPr lang="en-US"/>
        </a:p>
      </dgm:t>
    </dgm:pt>
    <dgm:pt modelId="{B60E51D2-617B-4524-82E5-5227EBB1CDEC}" type="sibTrans" cxnId="{C6643774-0724-4EFF-B99E-B6BED885ECFC}">
      <dgm:prSet/>
      <dgm:spPr/>
      <dgm:t>
        <a:bodyPr/>
        <a:lstStyle/>
        <a:p>
          <a:endParaRPr lang="en-US"/>
        </a:p>
      </dgm:t>
    </dgm:pt>
    <dgm:pt modelId="{9DB173DA-D0AD-4BEA-9EB8-426C91393120}">
      <dgm:prSet/>
      <dgm:spPr/>
      <dgm:t>
        <a:bodyPr/>
        <a:lstStyle/>
        <a:p>
          <a:r>
            <a:rPr lang="en-GB"/>
            <a:t>Overshoot/undershoot kan give kortvarig SE1 (ulovlig) → protokolfejl.</a:t>
          </a:r>
          <a:endParaRPr lang="en-US"/>
        </a:p>
      </dgm:t>
    </dgm:pt>
    <dgm:pt modelId="{0359A432-D65E-4749-ACCD-61CB3CAEF401}" type="parTrans" cxnId="{FBC1648F-F9F7-4EBC-A837-B5077B910F91}">
      <dgm:prSet/>
      <dgm:spPr/>
      <dgm:t>
        <a:bodyPr/>
        <a:lstStyle/>
        <a:p>
          <a:endParaRPr lang="en-US"/>
        </a:p>
      </dgm:t>
    </dgm:pt>
    <dgm:pt modelId="{37FFBD04-2D8C-46DC-AEDF-B08B32C86035}" type="sibTrans" cxnId="{FBC1648F-F9F7-4EBC-A837-B5077B910F91}">
      <dgm:prSet/>
      <dgm:spPr/>
      <dgm:t>
        <a:bodyPr/>
        <a:lstStyle/>
        <a:p>
          <a:endParaRPr lang="en-US"/>
        </a:p>
      </dgm:t>
    </dgm:pt>
    <dgm:pt modelId="{A615B81C-5F47-4B56-881B-D35A8EE31E71}">
      <dgm:prSet/>
      <dgm:spPr/>
      <dgm:t>
        <a:bodyPr/>
        <a:lstStyle/>
        <a:p>
          <a:r>
            <a:rPr lang="en-GB"/>
            <a:t>Power delivery (USB-C)</a:t>
          </a:r>
          <a:endParaRPr lang="en-US"/>
        </a:p>
      </dgm:t>
    </dgm:pt>
    <dgm:pt modelId="{4246CA64-BD34-4F90-9998-94A93511123C}" type="parTrans" cxnId="{3C3E0FF2-DF55-4153-BFC0-C7E2E94A283E}">
      <dgm:prSet/>
      <dgm:spPr/>
      <dgm:t>
        <a:bodyPr/>
        <a:lstStyle/>
        <a:p>
          <a:endParaRPr lang="en-US"/>
        </a:p>
      </dgm:t>
    </dgm:pt>
    <dgm:pt modelId="{18CF768A-0DAE-45F8-B8DC-108E028D0DF1}" type="sibTrans" cxnId="{3C3E0FF2-DF55-4153-BFC0-C7E2E94A283E}">
      <dgm:prSet/>
      <dgm:spPr/>
      <dgm:t>
        <a:bodyPr/>
        <a:lstStyle/>
        <a:p>
          <a:endParaRPr lang="en-US"/>
        </a:p>
      </dgm:t>
    </dgm:pt>
    <dgm:pt modelId="{B7E6F9C4-188B-4831-A33A-CBEB21B4B302}">
      <dgm:prSet/>
      <dgm:spPr/>
      <dgm:t>
        <a:bodyPr/>
        <a:lstStyle/>
        <a:p>
          <a:r>
            <a:rPr lang="en-GB" dirty="0"/>
            <a:t>CC-</a:t>
          </a:r>
          <a:r>
            <a:rPr lang="en-GB" dirty="0" err="1"/>
            <a:t>linjerne</a:t>
          </a:r>
          <a:r>
            <a:rPr lang="en-GB" dirty="0"/>
            <a:t> (Configuration Channel) er single-ended → </a:t>
          </a:r>
          <a:r>
            <a:rPr lang="en-GB" dirty="0" err="1"/>
            <a:t>følsomme</a:t>
          </a:r>
          <a:r>
            <a:rPr lang="en-GB" dirty="0"/>
            <a:t> for </a:t>
          </a:r>
          <a:r>
            <a:rPr lang="en-GB" dirty="0" err="1"/>
            <a:t>støj</a:t>
          </a:r>
          <a:r>
            <a:rPr lang="en-GB" dirty="0"/>
            <a:t>/ESD.</a:t>
          </a:r>
          <a:endParaRPr lang="en-DK" dirty="0"/>
        </a:p>
        <a:p>
          <a:r>
            <a:rPr lang="en-GB" dirty="0" err="1"/>
            <a:t>Fejl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CC-</a:t>
          </a:r>
          <a:r>
            <a:rPr lang="en-GB" dirty="0" err="1"/>
            <a:t>detektion</a:t>
          </a:r>
          <a:r>
            <a:rPr lang="en-GB" dirty="0"/>
            <a:t> → </a:t>
          </a:r>
          <a:r>
            <a:rPr lang="en-GB" dirty="0" err="1"/>
            <a:t>forkerte</a:t>
          </a:r>
          <a:r>
            <a:rPr lang="en-GB" dirty="0"/>
            <a:t> </a:t>
          </a:r>
          <a:r>
            <a:rPr lang="en-GB" dirty="0" err="1"/>
            <a:t>strømprofiler</a:t>
          </a:r>
          <a:r>
            <a:rPr lang="en-GB" dirty="0"/>
            <a:t> (</a:t>
          </a:r>
          <a:r>
            <a:rPr lang="en-GB" dirty="0" err="1"/>
            <a:t>fx</a:t>
          </a:r>
          <a:r>
            <a:rPr lang="en-GB" dirty="0"/>
            <a:t> 5 V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stedet</a:t>
          </a:r>
          <a:r>
            <a:rPr lang="en-GB" dirty="0"/>
            <a:t> for 20 V, </a:t>
          </a:r>
          <a:r>
            <a:rPr lang="en-GB" dirty="0" err="1"/>
            <a:t>eller</a:t>
          </a:r>
          <a:r>
            <a:rPr lang="en-GB" dirty="0"/>
            <a:t> </a:t>
          </a:r>
          <a:r>
            <a:rPr lang="en-GB" dirty="0" err="1"/>
            <a:t>overstrøm</a:t>
          </a:r>
          <a:r>
            <a:rPr lang="en-GB" dirty="0"/>
            <a:t>).</a:t>
          </a:r>
          <a:endParaRPr lang="en-US" dirty="0"/>
        </a:p>
      </dgm:t>
    </dgm:pt>
    <dgm:pt modelId="{41C22232-C3E5-4C62-82A8-824E4C3BC294}" type="parTrans" cxnId="{109DB5A5-D796-4C24-975E-B1EA4715EAEA}">
      <dgm:prSet/>
      <dgm:spPr/>
      <dgm:t>
        <a:bodyPr/>
        <a:lstStyle/>
        <a:p>
          <a:endParaRPr lang="en-US"/>
        </a:p>
      </dgm:t>
    </dgm:pt>
    <dgm:pt modelId="{B8DB9ECC-BA71-4FCB-8FB4-6A008AB6FCDB}" type="sibTrans" cxnId="{109DB5A5-D796-4C24-975E-B1EA4715EAEA}">
      <dgm:prSet/>
      <dgm:spPr/>
      <dgm:t>
        <a:bodyPr/>
        <a:lstStyle/>
        <a:p>
          <a:endParaRPr lang="en-US"/>
        </a:p>
      </dgm:t>
    </dgm:pt>
    <dgm:pt modelId="{A1C2358F-4F3D-4C39-A6B9-07F1909E3725}">
      <dgm:prSet/>
      <dgm:spPr/>
      <dgm:t>
        <a:bodyPr/>
        <a:lstStyle/>
        <a:p>
          <a:r>
            <a:rPr lang="en-GB"/>
            <a:t>Ground bounce og EMI</a:t>
          </a:r>
          <a:endParaRPr lang="en-US"/>
        </a:p>
      </dgm:t>
    </dgm:pt>
    <dgm:pt modelId="{7E34B4BA-3A47-4BEB-8E2C-4C78F16F13F7}" type="parTrans" cxnId="{72E29DDC-B8EF-40D0-9C76-61112A324743}">
      <dgm:prSet/>
      <dgm:spPr/>
      <dgm:t>
        <a:bodyPr/>
        <a:lstStyle/>
        <a:p>
          <a:endParaRPr lang="en-US"/>
        </a:p>
      </dgm:t>
    </dgm:pt>
    <dgm:pt modelId="{7F89F35F-C816-4CEF-BDEA-93E10D1BF820}" type="sibTrans" cxnId="{72E29DDC-B8EF-40D0-9C76-61112A324743}">
      <dgm:prSet/>
      <dgm:spPr/>
      <dgm:t>
        <a:bodyPr/>
        <a:lstStyle/>
        <a:p>
          <a:endParaRPr lang="en-US"/>
        </a:p>
      </dgm:t>
    </dgm:pt>
    <dgm:pt modelId="{8AE304A3-69C7-403C-9893-07522DC842FB}">
      <dgm:prSet/>
      <dgm:spPr/>
      <dgm:t>
        <a:bodyPr/>
        <a:lstStyle/>
        <a:p>
          <a:r>
            <a:rPr lang="en-GB"/>
            <a:t>Ved høje strømme kan GND-referencen flytte sig, så differentialsignalet bliver forvrænget.</a:t>
          </a:r>
          <a:endParaRPr lang="en-US"/>
        </a:p>
      </dgm:t>
    </dgm:pt>
    <dgm:pt modelId="{4B1AF7E6-1F7D-4F01-A935-9A2ED1144648}" type="parTrans" cxnId="{2C85D9D9-362E-4EA0-BF45-FF154402C48D}">
      <dgm:prSet/>
      <dgm:spPr/>
      <dgm:t>
        <a:bodyPr/>
        <a:lstStyle/>
        <a:p>
          <a:endParaRPr lang="en-US"/>
        </a:p>
      </dgm:t>
    </dgm:pt>
    <dgm:pt modelId="{A797F542-65F5-419D-AAEF-6134F360465C}" type="sibTrans" cxnId="{2C85D9D9-362E-4EA0-BF45-FF154402C48D}">
      <dgm:prSet/>
      <dgm:spPr/>
      <dgm:t>
        <a:bodyPr/>
        <a:lstStyle/>
        <a:p>
          <a:endParaRPr lang="en-US"/>
        </a:p>
      </dgm:t>
    </dgm:pt>
    <dgm:pt modelId="{647D722A-09C1-47DC-9CEB-D208A0F4BE5E}">
      <dgm:prSet/>
      <dgm:spPr/>
      <dgm:t>
        <a:bodyPr/>
        <a:lstStyle/>
        <a:p>
          <a:r>
            <a:rPr lang="en-GB"/>
            <a:t>Dårlig layout/returvej → øget common-mode støj, som forveksles med single-ended stater.</a:t>
          </a:r>
          <a:endParaRPr lang="en-US"/>
        </a:p>
      </dgm:t>
    </dgm:pt>
    <dgm:pt modelId="{EDD460D6-3A8C-498D-945D-51969B7BA6DC}" type="parTrans" cxnId="{09FEABE2-9C00-493A-B33B-490B0E0A0C11}">
      <dgm:prSet/>
      <dgm:spPr/>
      <dgm:t>
        <a:bodyPr/>
        <a:lstStyle/>
        <a:p>
          <a:endParaRPr lang="en-US"/>
        </a:p>
      </dgm:t>
    </dgm:pt>
    <dgm:pt modelId="{A8D74C10-DE95-46F2-8E0B-6F98330860DA}" type="sibTrans" cxnId="{09FEABE2-9C00-493A-B33B-490B0E0A0C11}">
      <dgm:prSet/>
      <dgm:spPr/>
      <dgm:t>
        <a:bodyPr/>
        <a:lstStyle/>
        <a:p>
          <a:endParaRPr lang="en-US"/>
        </a:p>
      </dgm:t>
    </dgm:pt>
    <dgm:pt modelId="{7FFF2287-8FF8-48BA-B0E3-A9A54602DFA9}" type="pres">
      <dgm:prSet presAssocID="{0D47F271-B179-4614-BB6E-48CA1D78D27D}" presName="vert0" presStyleCnt="0">
        <dgm:presLayoutVars>
          <dgm:dir/>
          <dgm:animOne val="branch"/>
          <dgm:animLvl val="lvl"/>
        </dgm:presLayoutVars>
      </dgm:prSet>
      <dgm:spPr/>
    </dgm:pt>
    <dgm:pt modelId="{DD815B2B-221E-4609-B67F-D1AF1E930C7F}" type="pres">
      <dgm:prSet presAssocID="{0D0A73A5-74DC-4A2E-A277-BBAF05247948}" presName="thickLine" presStyleLbl="alignNode1" presStyleIdx="0" presStyleCnt="5"/>
      <dgm:spPr/>
    </dgm:pt>
    <dgm:pt modelId="{234842CE-B74D-4F7D-92F7-5F8C1AE13613}" type="pres">
      <dgm:prSet presAssocID="{0D0A73A5-74DC-4A2E-A277-BBAF05247948}" presName="horz1" presStyleCnt="0"/>
      <dgm:spPr/>
    </dgm:pt>
    <dgm:pt modelId="{499CC414-A0CF-47F6-A19A-E6273BF356EE}" type="pres">
      <dgm:prSet presAssocID="{0D0A73A5-74DC-4A2E-A277-BBAF05247948}" presName="tx1" presStyleLbl="revTx" presStyleIdx="0" presStyleCnt="15"/>
      <dgm:spPr/>
    </dgm:pt>
    <dgm:pt modelId="{36BF9EF7-56B5-4174-A9F9-CAC002000F29}" type="pres">
      <dgm:prSet presAssocID="{0D0A73A5-74DC-4A2E-A277-BBAF05247948}" presName="vert1" presStyleCnt="0"/>
      <dgm:spPr/>
    </dgm:pt>
    <dgm:pt modelId="{1450EABF-1094-4142-BED9-383687D35761}" type="pres">
      <dgm:prSet presAssocID="{2713BA94-5013-4C2B-9B55-DCD39A1351E8}" presName="vertSpace2a" presStyleCnt="0"/>
      <dgm:spPr/>
    </dgm:pt>
    <dgm:pt modelId="{241CBEF6-EB27-41AC-A6B2-2F3B70BF404A}" type="pres">
      <dgm:prSet presAssocID="{2713BA94-5013-4C2B-9B55-DCD39A1351E8}" presName="horz2" presStyleCnt="0"/>
      <dgm:spPr/>
    </dgm:pt>
    <dgm:pt modelId="{28819E01-3E19-4C00-9F4F-06514AE2A1A7}" type="pres">
      <dgm:prSet presAssocID="{2713BA94-5013-4C2B-9B55-DCD39A1351E8}" presName="horzSpace2" presStyleCnt="0"/>
      <dgm:spPr/>
    </dgm:pt>
    <dgm:pt modelId="{75C2C02B-8936-45AA-8BD8-C6728CA67B51}" type="pres">
      <dgm:prSet presAssocID="{2713BA94-5013-4C2B-9B55-DCD39A1351E8}" presName="tx2" presStyleLbl="revTx" presStyleIdx="1" presStyleCnt="15"/>
      <dgm:spPr/>
    </dgm:pt>
    <dgm:pt modelId="{9BFB7DD6-DAD8-47A9-8DBB-46CE40EC6DC7}" type="pres">
      <dgm:prSet presAssocID="{2713BA94-5013-4C2B-9B55-DCD39A1351E8}" presName="vert2" presStyleCnt="0"/>
      <dgm:spPr/>
    </dgm:pt>
    <dgm:pt modelId="{61677C73-53D0-4E4B-B64F-CE1DD7D39E89}" type="pres">
      <dgm:prSet presAssocID="{2713BA94-5013-4C2B-9B55-DCD39A1351E8}" presName="thinLine2b" presStyleLbl="callout" presStyleIdx="0" presStyleCnt="10"/>
      <dgm:spPr/>
    </dgm:pt>
    <dgm:pt modelId="{F12D4EB3-FA6E-4EDA-AF63-F641C8D62E95}" type="pres">
      <dgm:prSet presAssocID="{2713BA94-5013-4C2B-9B55-DCD39A1351E8}" presName="vertSpace2b" presStyleCnt="0"/>
      <dgm:spPr/>
    </dgm:pt>
    <dgm:pt modelId="{14ADCA43-9B27-4A65-8A6D-4076851E6DE5}" type="pres">
      <dgm:prSet presAssocID="{6B6F877D-8CFB-4C9B-8904-560E134A8C33}" presName="horz2" presStyleCnt="0"/>
      <dgm:spPr/>
    </dgm:pt>
    <dgm:pt modelId="{E256CE67-289C-4E31-960A-CF5C4A71695D}" type="pres">
      <dgm:prSet presAssocID="{6B6F877D-8CFB-4C9B-8904-560E134A8C33}" presName="horzSpace2" presStyleCnt="0"/>
      <dgm:spPr/>
    </dgm:pt>
    <dgm:pt modelId="{51917845-D759-4604-8345-FA44369D7733}" type="pres">
      <dgm:prSet presAssocID="{6B6F877D-8CFB-4C9B-8904-560E134A8C33}" presName="tx2" presStyleLbl="revTx" presStyleIdx="2" presStyleCnt="15"/>
      <dgm:spPr/>
    </dgm:pt>
    <dgm:pt modelId="{F7693DE7-426F-4624-BA8D-54A89FD42FB6}" type="pres">
      <dgm:prSet presAssocID="{6B6F877D-8CFB-4C9B-8904-560E134A8C33}" presName="vert2" presStyleCnt="0"/>
      <dgm:spPr/>
    </dgm:pt>
    <dgm:pt modelId="{E0CFCA7E-7368-4F03-80CF-EE3559789763}" type="pres">
      <dgm:prSet presAssocID="{6B6F877D-8CFB-4C9B-8904-560E134A8C33}" presName="thinLine2b" presStyleLbl="callout" presStyleIdx="1" presStyleCnt="10"/>
      <dgm:spPr/>
    </dgm:pt>
    <dgm:pt modelId="{860DA7BA-9A03-459B-B3FA-5E40939F556A}" type="pres">
      <dgm:prSet presAssocID="{6B6F877D-8CFB-4C9B-8904-560E134A8C33}" presName="vertSpace2b" presStyleCnt="0"/>
      <dgm:spPr/>
    </dgm:pt>
    <dgm:pt modelId="{1FD1A822-51E8-4329-BA97-0158DFEC4E70}" type="pres">
      <dgm:prSet presAssocID="{31EF0EC8-077A-48FA-B3CA-3B09B3D89E67}" presName="horz2" presStyleCnt="0"/>
      <dgm:spPr/>
    </dgm:pt>
    <dgm:pt modelId="{858FCAB1-5FB5-4BFE-96E7-E7E6AEC04D11}" type="pres">
      <dgm:prSet presAssocID="{31EF0EC8-077A-48FA-B3CA-3B09B3D89E67}" presName="horzSpace2" presStyleCnt="0"/>
      <dgm:spPr/>
    </dgm:pt>
    <dgm:pt modelId="{730ECCE3-E838-47E8-847F-6F8F0ACE3A84}" type="pres">
      <dgm:prSet presAssocID="{31EF0EC8-077A-48FA-B3CA-3B09B3D89E67}" presName="tx2" presStyleLbl="revTx" presStyleIdx="3" presStyleCnt="15"/>
      <dgm:spPr/>
    </dgm:pt>
    <dgm:pt modelId="{87BC1AB5-A8CE-4D19-A155-0356A97B6F4B}" type="pres">
      <dgm:prSet presAssocID="{31EF0EC8-077A-48FA-B3CA-3B09B3D89E67}" presName="vert2" presStyleCnt="0"/>
      <dgm:spPr/>
    </dgm:pt>
    <dgm:pt modelId="{CCECF99E-EBD9-4FF4-BF97-D12CBB555188}" type="pres">
      <dgm:prSet presAssocID="{31EF0EC8-077A-48FA-B3CA-3B09B3D89E67}" presName="thinLine2b" presStyleLbl="callout" presStyleIdx="2" presStyleCnt="10"/>
      <dgm:spPr/>
    </dgm:pt>
    <dgm:pt modelId="{26514022-7C4C-4010-87D9-123DC5141A5A}" type="pres">
      <dgm:prSet presAssocID="{31EF0EC8-077A-48FA-B3CA-3B09B3D89E67}" presName="vertSpace2b" presStyleCnt="0"/>
      <dgm:spPr/>
    </dgm:pt>
    <dgm:pt modelId="{B5F91BBB-98F7-48CA-BA99-69E920956D2D}" type="pres">
      <dgm:prSet presAssocID="{824701FD-C55D-4814-AD3C-2488E0D54418}" presName="thickLine" presStyleLbl="alignNode1" presStyleIdx="1" presStyleCnt="5"/>
      <dgm:spPr/>
    </dgm:pt>
    <dgm:pt modelId="{F87D347B-D030-45C0-B765-2AA71B6BA137}" type="pres">
      <dgm:prSet presAssocID="{824701FD-C55D-4814-AD3C-2488E0D54418}" presName="horz1" presStyleCnt="0"/>
      <dgm:spPr/>
    </dgm:pt>
    <dgm:pt modelId="{90BA69EA-8CED-4E7D-878C-815CA6ED753C}" type="pres">
      <dgm:prSet presAssocID="{824701FD-C55D-4814-AD3C-2488E0D54418}" presName="tx1" presStyleLbl="revTx" presStyleIdx="4" presStyleCnt="15"/>
      <dgm:spPr/>
    </dgm:pt>
    <dgm:pt modelId="{FF0F77F9-78F8-40AD-A6CD-58531920B4F1}" type="pres">
      <dgm:prSet presAssocID="{824701FD-C55D-4814-AD3C-2488E0D54418}" presName="vert1" presStyleCnt="0"/>
      <dgm:spPr/>
    </dgm:pt>
    <dgm:pt modelId="{BC39964A-178E-4BA3-853D-F6EA83A329D1}" type="pres">
      <dgm:prSet presAssocID="{2886926C-ED35-4F38-90F5-115E04C28E12}" presName="vertSpace2a" presStyleCnt="0"/>
      <dgm:spPr/>
    </dgm:pt>
    <dgm:pt modelId="{409798DF-E312-49B9-97E4-F7D5B6306ED4}" type="pres">
      <dgm:prSet presAssocID="{2886926C-ED35-4F38-90F5-115E04C28E12}" presName="horz2" presStyleCnt="0"/>
      <dgm:spPr/>
    </dgm:pt>
    <dgm:pt modelId="{257C0327-B385-4F32-A0F0-F2996EA137B8}" type="pres">
      <dgm:prSet presAssocID="{2886926C-ED35-4F38-90F5-115E04C28E12}" presName="horzSpace2" presStyleCnt="0"/>
      <dgm:spPr/>
    </dgm:pt>
    <dgm:pt modelId="{FFA9F321-BDC7-43A9-B175-BE96711D672F}" type="pres">
      <dgm:prSet presAssocID="{2886926C-ED35-4F38-90F5-115E04C28E12}" presName="tx2" presStyleLbl="revTx" presStyleIdx="5" presStyleCnt="15"/>
      <dgm:spPr/>
    </dgm:pt>
    <dgm:pt modelId="{0E6E0FD4-47DD-4D3E-A828-CC5A6B131705}" type="pres">
      <dgm:prSet presAssocID="{2886926C-ED35-4F38-90F5-115E04C28E12}" presName="vert2" presStyleCnt="0"/>
      <dgm:spPr/>
    </dgm:pt>
    <dgm:pt modelId="{D3D566F6-3FA6-45AA-B90F-B01A2DBEBFA9}" type="pres">
      <dgm:prSet presAssocID="{2886926C-ED35-4F38-90F5-115E04C28E12}" presName="thinLine2b" presStyleLbl="callout" presStyleIdx="3" presStyleCnt="10"/>
      <dgm:spPr/>
    </dgm:pt>
    <dgm:pt modelId="{7A749DDA-9465-4FFB-BD11-7E8B03E952DA}" type="pres">
      <dgm:prSet presAssocID="{2886926C-ED35-4F38-90F5-115E04C28E12}" presName="vertSpace2b" presStyleCnt="0"/>
      <dgm:spPr/>
    </dgm:pt>
    <dgm:pt modelId="{F4616605-BB62-4887-AA6B-7E55B2C5E952}" type="pres">
      <dgm:prSet presAssocID="{EA32C1C9-9805-4F23-BF25-328DC88217D7}" presName="horz2" presStyleCnt="0"/>
      <dgm:spPr/>
    </dgm:pt>
    <dgm:pt modelId="{56577258-3977-40A8-A08A-3C71A6AA665B}" type="pres">
      <dgm:prSet presAssocID="{EA32C1C9-9805-4F23-BF25-328DC88217D7}" presName="horzSpace2" presStyleCnt="0"/>
      <dgm:spPr/>
    </dgm:pt>
    <dgm:pt modelId="{201E9A80-D0F2-44A9-AB27-C9A6A56ABD52}" type="pres">
      <dgm:prSet presAssocID="{EA32C1C9-9805-4F23-BF25-328DC88217D7}" presName="tx2" presStyleLbl="revTx" presStyleIdx="6" presStyleCnt="15"/>
      <dgm:spPr/>
    </dgm:pt>
    <dgm:pt modelId="{BDF49A7A-AE7D-416A-94F0-E5179F3636BC}" type="pres">
      <dgm:prSet presAssocID="{EA32C1C9-9805-4F23-BF25-328DC88217D7}" presName="vert2" presStyleCnt="0"/>
      <dgm:spPr/>
    </dgm:pt>
    <dgm:pt modelId="{8F2B3124-7BE0-46DF-BBD9-FD133B81346F}" type="pres">
      <dgm:prSet presAssocID="{EA32C1C9-9805-4F23-BF25-328DC88217D7}" presName="thinLine2b" presStyleLbl="callout" presStyleIdx="4" presStyleCnt="10"/>
      <dgm:spPr/>
    </dgm:pt>
    <dgm:pt modelId="{F79B4447-1E59-4B31-B6C2-C94B6712378B}" type="pres">
      <dgm:prSet presAssocID="{EA32C1C9-9805-4F23-BF25-328DC88217D7}" presName="vertSpace2b" presStyleCnt="0"/>
      <dgm:spPr/>
    </dgm:pt>
    <dgm:pt modelId="{8669FC8F-4251-4A0F-86CC-E67CB1E54FB8}" type="pres">
      <dgm:prSet presAssocID="{3937FD69-6A39-4628-888C-7171226FD861}" presName="thickLine" presStyleLbl="alignNode1" presStyleIdx="2" presStyleCnt="5"/>
      <dgm:spPr/>
    </dgm:pt>
    <dgm:pt modelId="{16861DE3-D1BA-4FC7-ABE2-5F6F47475007}" type="pres">
      <dgm:prSet presAssocID="{3937FD69-6A39-4628-888C-7171226FD861}" presName="horz1" presStyleCnt="0"/>
      <dgm:spPr/>
    </dgm:pt>
    <dgm:pt modelId="{60E676B4-9DC0-4663-8439-3771D1444E56}" type="pres">
      <dgm:prSet presAssocID="{3937FD69-6A39-4628-888C-7171226FD861}" presName="tx1" presStyleLbl="revTx" presStyleIdx="7" presStyleCnt="15"/>
      <dgm:spPr/>
    </dgm:pt>
    <dgm:pt modelId="{CD64941C-BC26-4ED2-A246-6C25D571DD20}" type="pres">
      <dgm:prSet presAssocID="{3937FD69-6A39-4628-888C-7171226FD861}" presName="vert1" presStyleCnt="0"/>
      <dgm:spPr/>
    </dgm:pt>
    <dgm:pt modelId="{1F9F6BDD-063B-4A24-B9AD-3A7B53ACC4CA}" type="pres">
      <dgm:prSet presAssocID="{5CC20547-DD6D-4CFA-8B3D-03D55B6AF290}" presName="vertSpace2a" presStyleCnt="0"/>
      <dgm:spPr/>
    </dgm:pt>
    <dgm:pt modelId="{D135C111-B06F-4DED-BA40-134985789C2A}" type="pres">
      <dgm:prSet presAssocID="{5CC20547-DD6D-4CFA-8B3D-03D55B6AF290}" presName="horz2" presStyleCnt="0"/>
      <dgm:spPr/>
    </dgm:pt>
    <dgm:pt modelId="{3508AE93-4904-40AD-AF5A-BB3F0DB7897F}" type="pres">
      <dgm:prSet presAssocID="{5CC20547-DD6D-4CFA-8B3D-03D55B6AF290}" presName="horzSpace2" presStyleCnt="0"/>
      <dgm:spPr/>
    </dgm:pt>
    <dgm:pt modelId="{879B2738-0EAE-4FE9-919D-DF99F62CD871}" type="pres">
      <dgm:prSet presAssocID="{5CC20547-DD6D-4CFA-8B3D-03D55B6AF290}" presName="tx2" presStyleLbl="revTx" presStyleIdx="8" presStyleCnt="15"/>
      <dgm:spPr/>
    </dgm:pt>
    <dgm:pt modelId="{DF9FE1DF-D5F6-443F-A2AC-BDB6D2DB78A7}" type="pres">
      <dgm:prSet presAssocID="{5CC20547-DD6D-4CFA-8B3D-03D55B6AF290}" presName="vert2" presStyleCnt="0"/>
      <dgm:spPr/>
    </dgm:pt>
    <dgm:pt modelId="{35CB8D14-98AF-4EE7-A29E-6038AB50368F}" type="pres">
      <dgm:prSet presAssocID="{5CC20547-DD6D-4CFA-8B3D-03D55B6AF290}" presName="thinLine2b" presStyleLbl="callout" presStyleIdx="5" presStyleCnt="10"/>
      <dgm:spPr/>
    </dgm:pt>
    <dgm:pt modelId="{9BFDF90B-700F-43CB-BEFD-65BA97BA7D60}" type="pres">
      <dgm:prSet presAssocID="{5CC20547-DD6D-4CFA-8B3D-03D55B6AF290}" presName="vertSpace2b" presStyleCnt="0"/>
      <dgm:spPr/>
    </dgm:pt>
    <dgm:pt modelId="{D1DFBF1C-3C2A-41E0-925F-8D918DA21A85}" type="pres">
      <dgm:prSet presAssocID="{9DB173DA-D0AD-4BEA-9EB8-426C91393120}" presName="horz2" presStyleCnt="0"/>
      <dgm:spPr/>
    </dgm:pt>
    <dgm:pt modelId="{9334DDD6-4B93-455C-A006-71661AE4AF22}" type="pres">
      <dgm:prSet presAssocID="{9DB173DA-D0AD-4BEA-9EB8-426C91393120}" presName="horzSpace2" presStyleCnt="0"/>
      <dgm:spPr/>
    </dgm:pt>
    <dgm:pt modelId="{2408E984-FD37-4DDE-9893-F900D5CC6513}" type="pres">
      <dgm:prSet presAssocID="{9DB173DA-D0AD-4BEA-9EB8-426C91393120}" presName="tx2" presStyleLbl="revTx" presStyleIdx="9" presStyleCnt="15"/>
      <dgm:spPr/>
    </dgm:pt>
    <dgm:pt modelId="{16A6DB72-F37A-452C-BC5A-B60E6EB6580D}" type="pres">
      <dgm:prSet presAssocID="{9DB173DA-D0AD-4BEA-9EB8-426C91393120}" presName="vert2" presStyleCnt="0"/>
      <dgm:spPr/>
    </dgm:pt>
    <dgm:pt modelId="{4F1F6123-E686-412C-A1BD-045773825355}" type="pres">
      <dgm:prSet presAssocID="{9DB173DA-D0AD-4BEA-9EB8-426C91393120}" presName="thinLine2b" presStyleLbl="callout" presStyleIdx="6" presStyleCnt="10"/>
      <dgm:spPr/>
    </dgm:pt>
    <dgm:pt modelId="{F3F8135E-2D99-4974-A458-8B89B628793B}" type="pres">
      <dgm:prSet presAssocID="{9DB173DA-D0AD-4BEA-9EB8-426C91393120}" presName="vertSpace2b" presStyleCnt="0"/>
      <dgm:spPr/>
    </dgm:pt>
    <dgm:pt modelId="{2136CC24-EE0D-47D2-BC43-38E613B98F43}" type="pres">
      <dgm:prSet presAssocID="{A615B81C-5F47-4B56-881B-D35A8EE31E71}" presName="thickLine" presStyleLbl="alignNode1" presStyleIdx="3" presStyleCnt="5"/>
      <dgm:spPr/>
    </dgm:pt>
    <dgm:pt modelId="{F54C37A4-D630-4DB7-908A-F059FDA42F9B}" type="pres">
      <dgm:prSet presAssocID="{A615B81C-5F47-4B56-881B-D35A8EE31E71}" presName="horz1" presStyleCnt="0"/>
      <dgm:spPr/>
    </dgm:pt>
    <dgm:pt modelId="{692D9F7C-AB28-4E02-854D-4F90AAE13F44}" type="pres">
      <dgm:prSet presAssocID="{A615B81C-5F47-4B56-881B-D35A8EE31E71}" presName="tx1" presStyleLbl="revTx" presStyleIdx="10" presStyleCnt="15"/>
      <dgm:spPr/>
    </dgm:pt>
    <dgm:pt modelId="{83DD290C-3154-4E38-9D45-C4BC79C67CBD}" type="pres">
      <dgm:prSet presAssocID="{A615B81C-5F47-4B56-881B-D35A8EE31E71}" presName="vert1" presStyleCnt="0"/>
      <dgm:spPr/>
    </dgm:pt>
    <dgm:pt modelId="{7FED7F0C-B171-4D68-B022-CCAE6FEB936B}" type="pres">
      <dgm:prSet presAssocID="{B7E6F9C4-188B-4831-A33A-CBEB21B4B302}" presName="vertSpace2a" presStyleCnt="0"/>
      <dgm:spPr/>
    </dgm:pt>
    <dgm:pt modelId="{CD696F16-2571-427F-8317-AA0FB634310A}" type="pres">
      <dgm:prSet presAssocID="{B7E6F9C4-188B-4831-A33A-CBEB21B4B302}" presName="horz2" presStyleCnt="0"/>
      <dgm:spPr/>
    </dgm:pt>
    <dgm:pt modelId="{AC6F1848-38D0-4C14-93FD-3DB352D0581A}" type="pres">
      <dgm:prSet presAssocID="{B7E6F9C4-188B-4831-A33A-CBEB21B4B302}" presName="horzSpace2" presStyleCnt="0"/>
      <dgm:spPr/>
    </dgm:pt>
    <dgm:pt modelId="{767CBE1C-234F-473E-A656-6EF6BCA1DBF5}" type="pres">
      <dgm:prSet presAssocID="{B7E6F9C4-188B-4831-A33A-CBEB21B4B302}" presName="tx2" presStyleLbl="revTx" presStyleIdx="11" presStyleCnt="15"/>
      <dgm:spPr/>
    </dgm:pt>
    <dgm:pt modelId="{12787683-D29F-4FA0-94C5-535E90697705}" type="pres">
      <dgm:prSet presAssocID="{B7E6F9C4-188B-4831-A33A-CBEB21B4B302}" presName="vert2" presStyleCnt="0"/>
      <dgm:spPr/>
    </dgm:pt>
    <dgm:pt modelId="{5DD96D94-82BB-46E7-B588-E279194B9580}" type="pres">
      <dgm:prSet presAssocID="{B7E6F9C4-188B-4831-A33A-CBEB21B4B302}" presName="thinLine2b" presStyleLbl="callout" presStyleIdx="7" presStyleCnt="10"/>
      <dgm:spPr/>
    </dgm:pt>
    <dgm:pt modelId="{C9880F69-9BF0-486A-930D-0A254EBAA237}" type="pres">
      <dgm:prSet presAssocID="{B7E6F9C4-188B-4831-A33A-CBEB21B4B302}" presName="vertSpace2b" presStyleCnt="0"/>
      <dgm:spPr/>
    </dgm:pt>
    <dgm:pt modelId="{7DA3D05C-DE02-458F-95E6-5EC6D872C32A}" type="pres">
      <dgm:prSet presAssocID="{A1C2358F-4F3D-4C39-A6B9-07F1909E3725}" presName="thickLine" presStyleLbl="alignNode1" presStyleIdx="4" presStyleCnt="5"/>
      <dgm:spPr/>
    </dgm:pt>
    <dgm:pt modelId="{958A3E7A-CFAF-4570-BE1F-CE34C76D7A0E}" type="pres">
      <dgm:prSet presAssocID="{A1C2358F-4F3D-4C39-A6B9-07F1909E3725}" presName="horz1" presStyleCnt="0"/>
      <dgm:spPr/>
    </dgm:pt>
    <dgm:pt modelId="{F0E689FA-8111-45D7-90F8-23DBE4CA8D44}" type="pres">
      <dgm:prSet presAssocID="{A1C2358F-4F3D-4C39-A6B9-07F1909E3725}" presName="tx1" presStyleLbl="revTx" presStyleIdx="12" presStyleCnt="15"/>
      <dgm:spPr/>
    </dgm:pt>
    <dgm:pt modelId="{86E38483-B5B2-4C5D-A5ED-590D818D81D8}" type="pres">
      <dgm:prSet presAssocID="{A1C2358F-4F3D-4C39-A6B9-07F1909E3725}" presName="vert1" presStyleCnt="0"/>
      <dgm:spPr/>
    </dgm:pt>
    <dgm:pt modelId="{13C447F2-5249-483F-A2D5-95805F145944}" type="pres">
      <dgm:prSet presAssocID="{8AE304A3-69C7-403C-9893-07522DC842FB}" presName="vertSpace2a" presStyleCnt="0"/>
      <dgm:spPr/>
    </dgm:pt>
    <dgm:pt modelId="{944B340B-9351-4982-87A5-993C543F5D01}" type="pres">
      <dgm:prSet presAssocID="{8AE304A3-69C7-403C-9893-07522DC842FB}" presName="horz2" presStyleCnt="0"/>
      <dgm:spPr/>
    </dgm:pt>
    <dgm:pt modelId="{15B134DB-1EBE-4DEF-94C1-BBB09BCCD651}" type="pres">
      <dgm:prSet presAssocID="{8AE304A3-69C7-403C-9893-07522DC842FB}" presName="horzSpace2" presStyleCnt="0"/>
      <dgm:spPr/>
    </dgm:pt>
    <dgm:pt modelId="{3BAA74D6-803D-4A72-959D-4D8E090B7F9B}" type="pres">
      <dgm:prSet presAssocID="{8AE304A3-69C7-403C-9893-07522DC842FB}" presName="tx2" presStyleLbl="revTx" presStyleIdx="13" presStyleCnt="15"/>
      <dgm:spPr/>
    </dgm:pt>
    <dgm:pt modelId="{1A97E17A-9CBD-4C6C-96C3-7003AA70501B}" type="pres">
      <dgm:prSet presAssocID="{8AE304A3-69C7-403C-9893-07522DC842FB}" presName="vert2" presStyleCnt="0"/>
      <dgm:spPr/>
    </dgm:pt>
    <dgm:pt modelId="{A7DDC2E2-D06E-49AE-987F-EC41D5AB1C21}" type="pres">
      <dgm:prSet presAssocID="{8AE304A3-69C7-403C-9893-07522DC842FB}" presName="thinLine2b" presStyleLbl="callout" presStyleIdx="8" presStyleCnt="10"/>
      <dgm:spPr/>
    </dgm:pt>
    <dgm:pt modelId="{33310D8D-1935-4C3F-89C3-395D277C4887}" type="pres">
      <dgm:prSet presAssocID="{8AE304A3-69C7-403C-9893-07522DC842FB}" presName="vertSpace2b" presStyleCnt="0"/>
      <dgm:spPr/>
    </dgm:pt>
    <dgm:pt modelId="{88643C05-8619-480C-9322-69A3D2681A39}" type="pres">
      <dgm:prSet presAssocID="{647D722A-09C1-47DC-9CEB-D208A0F4BE5E}" presName="horz2" presStyleCnt="0"/>
      <dgm:spPr/>
    </dgm:pt>
    <dgm:pt modelId="{5C4508CE-C486-4755-B273-2C89D3B01DDA}" type="pres">
      <dgm:prSet presAssocID="{647D722A-09C1-47DC-9CEB-D208A0F4BE5E}" presName="horzSpace2" presStyleCnt="0"/>
      <dgm:spPr/>
    </dgm:pt>
    <dgm:pt modelId="{95F1D623-69F8-4CF1-B78F-DD5DF19F07C4}" type="pres">
      <dgm:prSet presAssocID="{647D722A-09C1-47DC-9CEB-D208A0F4BE5E}" presName="tx2" presStyleLbl="revTx" presStyleIdx="14" presStyleCnt="15"/>
      <dgm:spPr/>
    </dgm:pt>
    <dgm:pt modelId="{07F581D0-3CC1-4144-B0D2-7755902A52CC}" type="pres">
      <dgm:prSet presAssocID="{647D722A-09C1-47DC-9CEB-D208A0F4BE5E}" presName="vert2" presStyleCnt="0"/>
      <dgm:spPr/>
    </dgm:pt>
    <dgm:pt modelId="{CD26F85E-C52B-4B04-9136-33F6AD9AE8A5}" type="pres">
      <dgm:prSet presAssocID="{647D722A-09C1-47DC-9CEB-D208A0F4BE5E}" presName="thinLine2b" presStyleLbl="callout" presStyleIdx="9" presStyleCnt="10"/>
      <dgm:spPr/>
    </dgm:pt>
    <dgm:pt modelId="{B9AF330F-9855-4950-AA33-755A3176CEAB}" type="pres">
      <dgm:prSet presAssocID="{647D722A-09C1-47DC-9CEB-D208A0F4BE5E}" presName="vertSpace2b" presStyleCnt="0"/>
      <dgm:spPr/>
    </dgm:pt>
  </dgm:ptLst>
  <dgm:cxnLst>
    <dgm:cxn modelId="{CC7C9102-A333-45C5-B3A6-8D7728A6EAF7}" type="presOf" srcId="{3937FD69-6A39-4628-888C-7171226FD861}" destId="{60E676B4-9DC0-4663-8439-3771D1444E56}" srcOrd="0" destOrd="0" presId="urn:microsoft.com/office/officeart/2008/layout/LinedList"/>
    <dgm:cxn modelId="{04B16D1B-8423-4ADC-BB4B-FF2F8187744E}" srcId="{0D0A73A5-74DC-4A2E-A277-BBAF05247948}" destId="{2713BA94-5013-4C2B-9B55-DCD39A1351E8}" srcOrd="0" destOrd="0" parTransId="{E789F86D-B19A-4DAF-84AF-C38E584BFFB1}" sibTransId="{07D1D879-6B10-4B8E-BEF6-6336F6AA0E4D}"/>
    <dgm:cxn modelId="{1118AC1E-7251-4BB9-9AFF-9843A6A2D13C}" srcId="{824701FD-C55D-4814-AD3C-2488E0D54418}" destId="{2886926C-ED35-4F38-90F5-115E04C28E12}" srcOrd="0" destOrd="0" parTransId="{A473251C-5D1C-404F-B295-0CB0A1F53BB4}" sibTransId="{94F48447-6EF8-4CE8-9C0A-9FF4D50DC1BC}"/>
    <dgm:cxn modelId="{E6AF9A22-28B7-4281-8C36-C04167BA110A}" type="presOf" srcId="{0D0A73A5-74DC-4A2E-A277-BBAF05247948}" destId="{499CC414-A0CF-47F6-A19A-E6273BF356EE}" srcOrd="0" destOrd="0" presId="urn:microsoft.com/office/officeart/2008/layout/LinedList"/>
    <dgm:cxn modelId="{7013DC28-018F-4CCF-92CF-4EE662A10195}" type="presOf" srcId="{A615B81C-5F47-4B56-881B-D35A8EE31E71}" destId="{692D9F7C-AB28-4E02-854D-4F90AAE13F44}" srcOrd="0" destOrd="0" presId="urn:microsoft.com/office/officeart/2008/layout/LinedList"/>
    <dgm:cxn modelId="{1489D42A-F902-46F0-87B3-0AA181F9573E}" type="presOf" srcId="{6B6F877D-8CFB-4C9B-8904-560E134A8C33}" destId="{51917845-D759-4604-8345-FA44369D7733}" srcOrd="0" destOrd="0" presId="urn:microsoft.com/office/officeart/2008/layout/LinedList"/>
    <dgm:cxn modelId="{FB200642-97CF-4736-8B2C-78DCF49A1F38}" type="presOf" srcId="{2886926C-ED35-4F38-90F5-115E04C28E12}" destId="{FFA9F321-BDC7-43A9-B175-BE96711D672F}" srcOrd="0" destOrd="0" presId="urn:microsoft.com/office/officeart/2008/layout/LinedList"/>
    <dgm:cxn modelId="{0EEC3965-FFA1-4A1A-944F-FD669CAD56F2}" type="presOf" srcId="{B7E6F9C4-188B-4831-A33A-CBEB21B4B302}" destId="{767CBE1C-234F-473E-A656-6EF6BCA1DBF5}" srcOrd="0" destOrd="0" presId="urn:microsoft.com/office/officeart/2008/layout/LinedList"/>
    <dgm:cxn modelId="{70374472-EF6F-4588-84CB-3A359AF70F17}" srcId="{0D0A73A5-74DC-4A2E-A277-BBAF05247948}" destId="{31EF0EC8-077A-48FA-B3CA-3B09B3D89E67}" srcOrd="2" destOrd="0" parTransId="{05E6923A-323D-4442-B0CA-92AE4386301E}" sibTransId="{F9FA0C1D-F74C-4623-962D-7DADAD6A8BDC}"/>
    <dgm:cxn modelId="{52A00854-251E-4392-96F7-DA446B76E8C9}" srcId="{824701FD-C55D-4814-AD3C-2488E0D54418}" destId="{EA32C1C9-9805-4F23-BF25-328DC88217D7}" srcOrd="1" destOrd="0" parTransId="{A07262CD-2D2F-43A5-B5EE-603FBB236CBC}" sibTransId="{F5984D90-AB5B-4FB5-B358-D981CE97B8E1}"/>
    <dgm:cxn modelId="{C6643774-0724-4EFF-B99E-B6BED885ECFC}" srcId="{3937FD69-6A39-4628-888C-7171226FD861}" destId="{5CC20547-DD6D-4CFA-8B3D-03D55B6AF290}" srcOrd="0" destOrd="0" parTransId="{DD59A1A3-1DE7-4F44-BAA9-FA4C9FC7AF42}" sibTransId="{B60E51D2-617B-4524-82E5-5227EBB1CDEC}"/>
    <dgm:cxn modelId="{29F63B55-BF24-4A6B-A20F-EB5B702F8060}" srcId="{0D0A73A5-74DC-4A2E-A277-BBAF05247948}" destId="{6B6F877D-8CFB-4C9B-8904-560E134A8C33}" srcOrd="1" destOrd="0" parTransId="{10E68EFF-027C-46E6-8463-C4212716BD5F}" sibTransId="{622F731E-2F51-4B5E-B91C-27924194466B}"/>
    <dgm:cxn modelId="{8A58CF5A-6C4A-4B2B-8CBA-B30E4EB6158D}" type="presOf" srcId="{A1C2358F-4F3D-4C39-A6B9-07F1909E3725}" destId="{F0E689FA-8111-45D7-90F8-23DBE4CA8D44}" srcOrd="0" destOrd="0" presId="urn:microsoft.com/office/officeart/2008/layout/LinedList"/>
    <dgm:cxn modelId="{4CDCBC7B-4B44-400E-A783-F7C7B7D586EE}" type="presOf" srcId="{EA32C1C9-9805-4F23-BF25-328DC88217D7}" destId="{201E9A80-D0F2-44A9-AB27-C9A6A56ABD52}" srcOrd="0" destOrd="0" presId="urn:microsoft.com/office/officeart/2008/layout/LinedList"/>
    <dgm:cxn modelId="{689BD57D-A808-4B77-A15D-0386BB828B37}" srcId="{0D47F271-B179-4614-BB6E-48CA1D78D27D}" destId="{0D0A73A5-74DC-4A2E-A277-BBAF05247948}" srcOrd="0" destOrd="0" parTransId="{89D173D0-DE54-4596-AC88-F78DC638184A}" sibTransId="{6EF3EFFF-6ED7-4A29-837F-6CF1EE2CDDBE}"/>
    <dgm:cxn modelId="{6E7C3986-9AFA-455D-AD19-75F70B1F26C5}" type="presOf" srcId="{824701FD-C55D-4814-AD3C-2488E0D54418}" destId="{90BA69EA-8CED-4E7D-878C-815CA6ED753C}" srcOrd="0" destOrd="0" presId="urn:microsoft.com/office/officeart/2008/layout/LinedList"/>
    <dgm:cxn modelId="{FBC1648F-F9F7-4EBC-A837-B5077B910F91}" srcId="{3937FD69-6A39-4628-888C-7171226FD861}" destId="{9DB173DA-D0AD-4BEA-9EB8-426C91393120}" srcOrd="1" destOrd="0" parTransId="{0359A432-D65E-4749-ACCD-61CB3CAEF401}" sibTransId="{37FFBD04-2D8C-46DC-AEDF-B08B32C86035}"/>
    <dgm:cxn modelId="{90501790-904F-4BC4-B5AA-8A1862E9C2DE}" type="presOf" srcId="{8AE304A3-69C7-403C-9893-07522DC842FB}" destId="{3BAA74D6-803D-4A72-959D-4D8E090B7F9B}" srcOrd="0" destOrd="0" presId="urn:microsoft.com/office/officeart/2008/layout/LinedList"/>
    <dgm:cxn modelId="{94EA0192-3AFF-48E1-AECA-48519AB061CC}" type="presOf" srcId="{2713BA94-5013-4C2B-9B55-DCD39A1351E8}" destId="{75C2C02B-8936-45AA-8BD8-C6728CA67B51}" srcOrd="0" destOrd="0" presId="urn:microsoft.com/office/officeart/2008/layout/LinedList"/>
    <dgm:cxn modelId="{1509C198-278C-4C3B-81E0-DB2E8BBA1E7A}" type="presOf" srcId="{31EF0EC8-077A-48FA-B3CA-3B09B3D89E67}" destId="{730ECCE3-E838-47E8-847F-6F8F0ACE3A84}" srcOrd="0" destOrd="0" presId="urn:microsoft.com/office/officeart/2008/layout/LinedList"/>
    <dgm:cxn modelId="{109DB5A5-D796-4C24-975E-B1EA4715EAEA}" srcId="{A615B81C-5F47-4B56-881B-D35A8EE31E71}" destId="{B7E6F9C4-188B-4831-A33A-CBEB21B4B302}" srcOrd="0" destOrd="0" parTransId="{41C22232-C3E5-4C62-82A8-824E4C3BC294}" sibTransId="{B8DB9ECC-BA71-4FCB-8FB4-6A008AB6FCDB}"/>
    <dgm:cxn modelId="{31AB26B4-308C-4589-B89D-AC14B65241E3}" type="presOf" srcId="{647D722A-09C1-47DC-9CEB-D208A0F4BE5E}" destId="{95F1D623-69F8-4CF1-B78F-DD5DF19F07C4}" srcOrd="0" destOrd="0" presId="urn:microsoft.com/office/officeart/2008/layout/LinedList"/>
    <dgm:cxn modelId="{3FDAA5D9-7B2D-4F9F-86B0-2CADB7F5AE36}" type="presOf" srcId="{9DB173DA-D0AD-4BEA-9EB8-426C91393120}" destId="{2408E984-FD37-4DDE-9893-F900D5CC6513}" srcOrd="0" destOrd="0" presId="urn:microsoft.com/office/officeart/2008/layout/LinedList"/>
    <dgm:cxn modelId="{2C85D9D9-362E-4EA0-BF45-FF154402C48D}" srcId="{A1C2358F-4F3D-4C39-A6B9-07F1909E3725}" destId="{8AE304A3-69C7-403C-9893-07522DC842FB}" srcOrd="0" destOrd="0" parTransId="{4B1AF7E6-1F7D-4F01-A935-9A2ED1144648}" sibTransId="{A797F542-65F5-419D-AAEF-6134F360465C}"/>
    <dgm:cxn modelId="{FD51C0DA-B3E3-4963-B61B-31664A150D08}" srcId="{0D47F271-B179-4614-BB6E-48CA1D78D27D}" destId="{3937FD69-6A39-4628-888C-7171226FD861}" srcOrd="2" destOrd="0" parTransId="{966F4000-8A44-4491-8F65-7E2C34278FA8}" sibTransId="{92B5D60B-A451-4AB6-BD6E-355CEC4B97EC}"/>
    <dgm:cxn modelId="{72E29DDC-B8EF-40D0-9C76-61112A324743}" srcId="{0D47F271-B179-4614-BB6E-48CA1D78D27D}" destId="{A1C2358F-4F3D-4C39-A6B9-07F1909E3725}" srcOrd="4" destOrd="0" parTransId="{7E34B4BA-3A47-4BEB-8E2C-4C78F16F13F7}" sibTransId="{7F89F35F-C816-4CEF-BDEA-93E10D1BF820}"/>
    <dgm:cxn modelId="{09FEABE2-9C00-493A-B33B-490B0E0A0C11}" srcId="{A1C2358F-4F3D-4C39-A6B9-07F1909E3725}" destId="{647D722A-09C1-47DC-9CEB-D208A0F4BE5E}" srcOrd="1" destOrd="0" parTransId="{EDD460D6-3A8C-498D-945D-51969B7BA6DC}" sibTransId="{A8D74C10-DE95-46F2-8E0B-6F98330860DA}"/>
    <dgm:cxn modelId="{2B22B5E8-8F51-448F-894D-A6536D85C125}" type="presOf" srcId="{0D47F271-B179-4614-BB6E-48CA1D78D27D}" destId="{7FFF2287-8FF8-48BA-B0E3-A9A54602DFA9}" srcOrd="0" destOrd="0" presId="urn:microsoft.com/office/officeart/2008/layout/LinedList"/>
    <dgm:cxn modelId="{3C3E0FF2-DF55-4153-BFC0-C7E2E94A283E}" srcId="{0D47F271-B179-4614-BB6E-48CA1D78D27D}" destId="{A615B81C-5F47-4B56-881B-D35A8EE31E71}" srcOrd="3" destOrd="0" parTransId="{4246CA64-BD34-4F90-9998-94A93511123C}" sibTransId="{18CF768A-0DAE-45F8-B8DC-108E028D0DF1}"/>
    <dgm:cxn modelId="{2AE422F3-5728-4186-A1E0-7DE706B12CC4}" type="presOf" srcId="{5CC20547-DD6D-4CFA-8B3D-03D55B6AF290}" destId="{879B2738-0EAE-4FE9-919D-DF99F62CD871}" srcOrd="0" destOrd="0" presId="urn:microsoft.com/office/officeart/2008/layout/LinedList"/>
    <dgm:cxn modelId="{FE2DD4F4-4BC3-47BA-B88B-20AF9D146122}" srcId="{0D47F271-B179-4614-BB6E-48CA1D78D27D}" destId="{824701FD-C55D-4814-AD3C-2488E0D54418}" srcOrd="1" destOrd="0" parTransId="{F97CA33A-A43D-42F8-9DCD-B8759F027F46}" sibTransId="{E19C5801-410B-4C77-832C-BC62B442732D}"/>
    <dgm:cxn modelId="{54DF862A-2D2C-4130-935A-3C185852ED7A}" type="presParOf" srcId="{7FFF2287-8FF8-48BA-B0E3-A9A54602DFA9}" destId="{DD815B2B-221E-4609-B67F-D1AF1E930C7F}" srcOrd="0" destOrd="0" presId="urn:microsoft.com/office/officeart/2008/layout/LinedList"/>
    <dgm:cxn modelId="{9D9EF8F7-906B-49F4-9FF9-1381C7163D99}" type="presParOf" srcId="{7FFF2287-8FF8-48BA-B0E3-A9A54602DFA9}" destId="{234842CE-B74D-4F7D-92F7-5F8C1AE13613}" srcOrd="1" destOrd="0" presId="urn:microsoft.com/office/officeart/2008/layout/LinedList"/>
    <dgm:cxn modelId="{5B22454A-6009-406D-8A20-E68BB8332B33}" type="presParOf" srcId="{234842CE-B74D-4F7D-92F7-5F8C1AE13613}" destId="{499CC414-A0CF-47F6-A19A-E6273BF356EE}" srcOrd="0" destOrd="0" presId="urn:microsoft.com/office/officeart/2008/layout/LinedList"/>
    <dgm:cxn modelId="{9E34059E-6CB4-42EA-8A68-63FBADADDDB7}" type="presParOf" srcId="{234842CE-B74D-4F7D-92F7-5F8C1AE13613}" destId="{36BF9EF7-56B5-4174-A9F9-CAC002000F29}" srcOrd="1" destOrd="0" presId="urn:microsoft.com/office/officeart/2008/layout/LinedList"/>
    <dgm:cxn modelId="{DA004DED-0CCB-4D49-AF15-034A6FFCF21B}" type="presParOf" srcId="{36BF9EF7-56B5-4174-A9F9-CAC002000F29}" destId="{1450EABF-1094-4142-BED9-383687D35761}" srcOrd="0" destOrd="0" presId="urn:microsoft.com/office/officeart/2008/layout/LinedList"/>
    <dgm:cxn modelId="{C9A7145D-7A07-4FCA-A06F-DF7743D85793}" type="presParOf" srcId="{36BF9EF7-56B5-4174-A9F9-CAC002000F29}" destId="{241CBEF6-EB27-41AC-A6B2-2F3B70BF404A}" srcOrd="1" destOrd="0" presId="urn:microsoft.com/office/officeart/2008/layout/LinedList"/>
    <dgm:cxn modelId="{96C59425-6FEA-4D10-AE02-C47578A14566}" type="presParOf" srcId="{241CBEF6-EB27-41AC-A6B2-2F3B70BF404A}" destId="{28819E01-3E19-4C00-9F4F-06514AE2A1A7}" srcOrd="0" destOrd="0" presId="urn:microsoft.com/office/officeart/2008/layout/LinedList"/>
    <dgm:cxn modelId="{CE7C5732-A67E-46FC-ADC6-F03980ABD825}" type="presParOf" srcId="{241CBEF6-EB27-41AC-A6B2-2F3B70BF404A}" destId="{75C2C02B-8936-45AA-8BD8-C6728CA67B51}" srcOrd="1" destOrd="0" presId="urn:microsoft.com/office/officeart/2008/layout/LinedList"/>
    <dgm:cxn modelId="{81235D10-3EF2-4D7E-95AB-AF49E5409D5C}" type="presParOf" srcId="{241CBEF6-EB27-41AC-A6B2-2F3B70BF404A}" destId="{9BFB7DD6-DAD8-47A9-8DBB-46CE40EC6DC7}" srcOrd="2" destOrd="0" presId="urn:microsoft.com/office/officeart/2008/layout/LinedList"/>
    <dgm:cxn modelId="{C6F60374-BF95-4F14-8DB6-2D4E79ED44DA}" type="presParOf" srcId="{36BF9EF7-56B5-4174-A9F9-CAC002000F29}" destId="{61677C73-53D0-4E4B-B64F-CE1DD7D39E89}" srcOrd="2" destOrd="0" presId="urn:microsoft.com/office/officeart/2008/layout/LinedList"/>
    <dgm:cxn modelId="{57AFE7DA-14D8-4CA9-B731-4E03E6317837}" type="presParOf" srcId="{36BF9EF7-56B5-4174-A9F9-CAC002000F29}" destId="{F12D4EB3-FA6E-4EDA-AF63-F641C8D62E95}" srcOrd="3" destOrd="0" presId="urn:microsoft.com/office/officeart/2008/layout/LinedList"/>
    <dgm:cxn modelId="{7774AD7B-BFF1-4544-8D92-04655DEE98F4}" type="presParOf" srcId="{36BF9EF7-56B5-4174-A9F9-CAC002000F29}" destId="{14ADCA43-9B27-4A65-8A6D-4076851E6DE5}" srcOrd="4" destOrd="0" presId="urn:microsoft.com/office/officeart/2008/layout/LinedList"/>
    <dgm:cxn modelId="{855F47F9-A0FF-432E-9D3F-31D04C25570D}" type="presParOf" srcId="{14ADCA43-9B27-4A65-8A6D-4076851E6DE5}" destId="{E256CE67-289C-4E31-960A-CF5C4A71695D}" srcOrd="0" destOrd="0" presId="urn:microsoft.com/office/officeart/2008/layout/LinedList"/>
    <dgm:cxn modelId="{2202759B-E139-4CA9-B993-2DE6EB227842}" type="presParOf" srcId="{14ADCA43-9B27-4A65-8A6D-4076851E6DE5}" destId="{51917845-D759-4604-8345-FA44369D7733}" srcOrd="1" destOrd="0" presId="urn:microsoft.com/office/officeart/2008/layout/LinedList"/>
    <dgm:cxn modelId="{33440E57-DFA9-4FDB-9189-7D1A9C449EAB}" type="presParOf" srcId="{14ADCA43-9B27-4A65-8A6D-4076851E6DE5}" destId="{F7693DE7-426F-4624-BA8D-54A89FD42FB6}" srcOrd="2" destOrd="0" presId="urn:microsoft.com/office/officeart/2008/layout/LinedList"/>
    <dgm:cxn modelId="{21ED1B7E-9E03-4903-8B82-F3DEC01E8424}" type="presParOf" srcId="{36BF9EF7-56B5-4174-A9F9-CAC002000F29}" destId="{E0CFCA7E-7368-4F03-80CF-EE3559789763}" srcOrd="5" destOrd="0" presId="urn:microsoft.com/office/officeart/2008/layout/LinedList"/>
    <dgm:cxn modelId="{61AD873C-AD0E-4BD1-9EEB-3D2332F89749}" type="presParOf" srcId="{36BF9EF7-56B5-4174-A9F9-CAC002000F29}" destId="{860DA7BA-9A03-459B-B3FA-5E40939F556A}" srcOrd="6" destOrd="0" presId="urn:microsoft.com/office/officeart/2008/layout/LinedList"/>
    <dgm:cxn modelId="{D5F0335D-8229-4059-9EA1-BD4EE3F653C0}" type="presParOf" srcId="{36BF9EF7-56B5-4174-A9F9-CAC002000F29}" destId="{1FD1A822-51E8-4329-BA97-0158DFEC4E70}" srcOrd="7" destOrd="0" presId="urn:microsoft.com/office/officeart/2008/layout/LinedList"/>
    <dgm:cxn modelId="{EEBE7D1A-7070-49A3-9F17-EF2C97486D8B}" type="presParOf" srcId="{1FD1A822-51E8-4329-BA97-0158DFEC4E70}" destId="{858FCAB1-5FB5-4BFE-96E7-E7E6AEC04D11}" srcOrd="0" destOrd="0" presId="urn:microsoft.com/office/officeart/2008/layout/LinedList"/>
    <dgm:cxn modelId="{C969804A-6808-4D6D-A841-C183EAA7325A}" type="presParOf" srcId="{1FD1A822-51E8-4329-BA97-0158DFEC4E70}" destId="{730ECCE3-E838-47E8-847F-6F8F0ACE3A84}" srcOrd="1" destOrd="0" presId="urn:microsoft.com/office/officeart/2008/layout/LinedList"/>
    <dgm:cxn modelId="{58CB624E-B214-4E4E-99BD-B110DF748620}" type="presParOf" srcId="{1FD1A822-51E8-4329-BA97-0158DFEC4E70}" destId="{87BC1AB5-A8CE-4D19-A155-0356A97B6F4B}" srcOrd="2" destOrd="0" presId="urn:microsoft.com/office/officeart/2008/layout/LinedList"/>
    <dgm:cxn modelId="{AA6DD9BF-B7EC-4166-A868-5ABE3D5230E3}" type="presParOf" srcId="{36BF9EF7-56B5-4174-A9F9-CAC002000F29}" destId="{CCECF99E-EBD9-4FF4-BF97-D12CBB555188}" srcOrd="8" destOrd="0" presId="urn:microsoft.com/office/officeart/2008/layout/LinedList"/>
    <dgm:cxn modelId="{6A4D94CA-5019-4F4B-89C2-DDC6A2FEC203}" type="presParOf" srcId="{36BF9EF7-56B5-4174-A9F9-CAC002000F29}" destId="{26514022-7C4C-4010-87D9-123DC5141A5A}" srcOrd="9" destOrd="0" presId="urn:microsoft.com/office/officeart/2008/layout/LinedList"/>
    <dgm:cxn modelId="{91D165DC-49F2-427A-9AF4-67DD5708BAF0}" type="presParOf" srcId="{7FFF2287-8FF8-48BA-B0E3-A9A54602DFA9}" destId="{B5F91BBB-98F7-48CA-BA99-69E920956D2D}" srcOrd="2" destOrd="0" presId="urn:microsoft.com/office/officeart/2008/layout/LinedList"/>
    <dgm:cxn modelId="{D102B123-50DC-4CFE-B7CE-FFA4005C2C2D}" type="presParOf" srcId="{7FFF2287-8FF8-48BA-B0E3-A9A54602DFA9}" destId="{F87D347B-D030-45C0-B765-2AA71B6BA137}" srcOrd="3" destOrd="0" presId="urn:microsoft.com/office/officeart/2008/layout/LinedList"/>
    <dgm:cxn modelId="{FC70469A-13AB-4349-9F0E-09CE6229FF95}" type="presParOf" srcId="{F87D347B-D030-45C0-B765-2AA71B6BA137}" destId="{90BA69EA-8CED-4E7D-878C-815CA6ED753C}" srcOrd="0" destOrd="0" presId="urn:microsoft.com/office/officeart/2008/layout/LinedList"/>
    <dgm:cxn modelId="{C00BF6CC-A098-4D87-B096-CD36B4CC5595}" type="presParOf" srcId="{F87D347B-D030-45C0-B765-2AA71B6BA137}" destId="{FF0F77F9-78F8-40AD-A6CD-58531920B4F1}" srcOrd="1" destOrd="0" presId="urn:microsoft.com/office/officeart/2008/layout/LinedList"/>
    <dgm:cxn modelId="{B3C673B8-1650-454C-B826-431BCE00860C}" type="presParOf" srcId="{FF0F77F9-78F8-40AD-A6CD-58531920B4F1}" destId="{BC39964A-178E-4BA3-853D-F6EA83A329D1}" srcOrd="0" destOrd="0" presId="urn:microsoft.com/office/officeart/2008/layout/LinedList"/>
    <dgm:cxn modelId="{65AB1C75-94A6-4CF9-9690-39E8F5D9D0BB}" type="presParOf" srcId="{FF0F77F9-78F8-40AD-A6CD-58531920B4F1}" destId="{409798DF-E312-49B9-97E4-F7D5B6306ED4}" srcOrd="1" destOrd="0" presId="urn:microsoft.com/office/officeart/2008/layout/LinedList"/>
    <dgm:cxn modelId="{83125AA8-4A3C-4B00-B739-D8A577AD1142}" type="presParOf" srcId="{409798DF-E312-49B9-97E4-F7D5B6306ED4}" destId="{257C0327-B385-4F32-A0F0-F2996EA137B8}" srcOrd="0" destOrd="0" presId="urn:microsoft.com/office/officeart/2008/layout/LinedList"/>
    <dgm:cxn modelId="{B39381C7-EF68-424C-9E57-10946E1485EE}" type="presParOf" srcId="{409798DF-E312-49B9-97E4-F7D5B6306ED4}" destId="{FFA9F321-BDC7-43A9-B175-BE96711D672F}" srcOrd="1" destOrd="0" presId="urn:microsoft.com/office/officeart/2008/layout/LinedList"/>
    <dgm:cxn modelId="{50326893-3036-49BB-91B7-8BF5BBAC2D16}" type="presParOf" srcId="{409798DF-E312-49B9-97E4-F7D5B6306ED4}" destId="{0E6E0FD4-47DD-4D3E-A828-CC5A6B131705}" srcOrd="2" destOrd="0" presId="urn:microsoft.com/office/officeart/2008/layout/LinedList"/>
    <dgm:cxn modelId="{25D1CE1B-9A0E-47EC-BC85-F970195DF21B}" type="presParOf" srcId="{FF0F77F9-78F8-40AD-A6CD-58531920B4F1}" destId="{D3D566F6-3FA6-45AA-B90F-B01A2DBEBFA9}" srcOrd="2" destOrd="0" presId="urn:microsoft.com/office/officeart/2008/layout/LinedList"/>
    <dgm:cxn modelId="{E884303F-4E12-42D2-8958-91F2509A5799}" type="presParOf" srcId="{FF0F77F9-78F8-40AD-A6CD-58531920B4F1}" destId="{7A749DDA-9465-4FFB-BD11-7E8B03E952DA}" srcOrd="3" destOrd="0" presId="urn:microsoft.com/office/officeart/2008/layout/LinedList"/>
    <dgm:cxn modelId="{8965702C-EA68-478B-AA56-AFD9CBC11403}" type="presParOf" srcId="{FF0F77F9-78F8-40AD-A6CD-58531920B4F1}" destId="{F4616605-BB62-4887-AA6B-7E55B2C5E952}" srcOrd="4" destOrd="0" presId="urn:microsoft.com/office/officeart/2008/layout/LinedList"/>
    <dgm:cxn modelId="{33011C35-A0D4-4309-AC44-189752ECF390}" type="presParOf" srcId="{F4616605-BB62-4887-AA6B-7E55B2C5E952}" destId="{56577258-3977-40A8-A08A-3C71A6AA665B}" srcOrd="0" destOrd="0" presId="urn:microsoft.com/office/officeart/2008/layout/LinedList"/>
    <dgm:cxn modelId="{05943154-ED09-4412-AF8F-E43FB824948A}" type="presParOf" srcId="{F4616605-BB62-4887-AA6B-7E55B2C5E952}" destId="{201E9A80-D0F2-44A9-AB27-C9A6A56ABD52}" srcOrd="1" destOrd="0" presId="urn:microsoft.com/office/officeart/2008/layout/LinedList"/>
    <dgm:cxn modelId="{C00716C7-6DC5-4DC4-A194-AB09C2588F18}" type="presParOf" srcId="{F4616605-BB62-4887-AA6B-7E55B2C5E952}" destId="{BDF49A7A-AE7D-416A-94F0-E5179F3636BC}" srcOrd="2" destOrd="0" presId="urn:microsoft.com/office/officeart/2008/layout/LinedList"/>
    <dgm:cxn modelId="{8B113420-A94C-4BA8-8058-0BD1B1BA4084}" type="presParOf" srcId="{FF0F77F9-78F8-40AD-A6CD-58531920B4F1}" destId="{8F2B3124-7BE0-46DF-BBD9-FD133B81346F}" srcOrd="5" destOrd="0" presId="urn:microsoft.com/office/officeart/2008/layout/LinedList"/>
    <dgm:cxn modelId="{350B3305-74DC-4C76-A1D7-1D691664C456}" type="presParOf" srcId="{FF0F77F9-78F8-40AD-A6CD-58531920B4F1}" destId="{F79B4447-1E59-4B31-B6C2-C94B6712378B}" srcOrd="6" destOrd="0" presId="urn:microsoft.com/office/officeart/2008/layout/LinedList"/>
    <dgm:cxn modelId="{2792645A-9B28-4F63-A79B-2F6D13562A66}" type="presParOf" srcId="{7FFF2287-8FF8-48BA-B0E3-A9A54602DFA9}" destId="{8669FC8F-4251-4A0F-86CC-E67CB1E54FB8}" srcOrd="4" destOrd="0" presId="urn:microsoft.com/office/officeart/2008/layout/LinedList"/>
    <dgm:cxn modelId="{7FA3D6D6-6CD0-4A4E-99A9-18673E69C76E}" type="presParOf" srcId="{7FFF2287-8FF8-48BA-B0E3-A9A54602DFA9}" destId="{16861DE3-D1BA-4FC7-ABE2-5F6F47475007}" srcOrd="5" destOrd="0" presId="urn:microsoft.com/office/officeart/2008/layout/LinedList"/>
    <dgm:cxn modelId="{53163A62-7ECE-47D6-AD1B-854736C894BE}" type="presParOf" srcId="{16861DE3-D1BA-4FC7-ABE2-5F6F47475007}" destId="{60E676B4-9DC0-4663-8439-3771D1444E56}" srcOrd="0" destOrd="0" presId="urn:microsoft.com/office/officeart/2008/layout/LinedList"/>
    <dgm:cxn modelId="{DB4EFBEF-78FF-486A-81ED-332CB97E6B10}" type="presParOf" srcId="{16861DE3-D1BA-4FC7-ABE2-5F6F47475007}" destId="{CD64941C-BC26-4ED2-A246-6C25D571DD20}" srcOrd="1" destOrd="0" presId="urn:microsoft.com/office/officeart/2008/layout/LinedList"/>
    <dgm:cxn modelId="{BD54BB40-8ADE-4BC7-A674-03F0D378B3E5}" type="presParOf" srcId="{CD64941C-BC26-4ED2-A246-6C25D571DD20}" destId="{1F9F6BDD-063B-4A24-B9AD-3A7B53ACC4CA}" srcOrd="0" destOrd="0" presId="urn:microsoft.com/office/officeart/2008/layout/LinedList"/>
    <dgm:cxn modelId="{89FC0110-84DD-468F-8CE6-ED751A16AB32}" type="presParOf" srcId="{CD64941C-BC26-4ED2-A246-6C25D571DD20}" destId="{D135C111-B06F-4DED-BA40-134985789C2A}" srcOrd="1" destOrd="0" presId="urn:microsoft.com/office/officeart/2008/layout/LinedList"/>
    <dgm:cxn modelId="{61BD600A-9678-4580-ABF4-F611442B14B8}" type="presParOf" srcId="{D135C111-B06F-4DED-BA40-134985789C2A}" destId="{3508AE93-4904-40AD-AF5A-BB3F0DB7897F}" srcOrd="0" destOrd="0" presId="urn:microsoft.com/office/officeart/2008/layout/LinedList"/>
    <dgm:cxn modelId="{447E45B1-3850-4F4B-A66F-5163F553F552}" type="presParOf" srcId="{D135C111-B06F-4DED-BA40-134985789C2A}" destId="{879B2738-0EAE-4FE9-919D-DF99F62CD871}" srcOrd="1" destOrd="0" presId="urn:microsoft.com/office/officeart/2008/layout/LinedList"/>
    <dgm:cxn modelId="{AA4C2AD7-BEC5-4ED7-8D5F-F1E663C74B2F}" type="presParOf" srcId="{D135C111-B06F-4DED-BA40-134985789C2A}" destId="{DF9FE1DF-D5F6-443F-A2AC-BDB6D2DB78A7}" srcOrd="2" destOrd="0" presId="urn:microsoft.com/office/officeart/2008/layout/LinedList"/>
    <dgm:cxn modelId="{FCAE9D16-0F63-4D29-8B36-17FE26AA57CC}" type="presParOf" srcId="{CD64941C-BC26-4ED2-A246-6C25D571DD20}" destId="{35CB8D14-98AF-4EE7-A29E-6038AB50368F}" srcOrd="2" destOrd="0" presId="urn:microsoft.com/office/officeart/2008/layout/LinedList"/>
    <dgm:cxn modelId="{9B1888C5-D954-4538-AD40-4DDE76D57ACC}" type="presParOf" srcId="{CD64941C-BC26-4ED2-A246-6C25D571DD20}" destId="{9BFDF90B-700F-43CB-BEFD-65BA97BA7D60}" srcOrd="3" destOrd="0" presId="urn:microsoft.com/office/officeart/2008/layout/LinedList"/>
    <dgm:cxn modelId="{4148B126-7EF0-4B12-972D-78E3B43FE03B}" type="presParOf" srcId="{CD64941C-BC26-4ED2-A246-6C25D571DD20}" destId="{D1DFBF1C-3C2A-41E0-925F-8D918DA21A85}" srcOrd="4" destOrd="0" presId="urn:microsoft.com/office/officeart/2008/layout/LinedList"/>
    <dgm:cxn modelId="{EF10A91F-1619-4E99-B465-8A4525C6B838}" type="presParOf" srcId="{D1DFBF1C-3C2A-41E0-925F-8D918DA21A85}" destId="{9334DDD6-4B93-455C-A006-71661AE4AF22}" srcOrd="0" destOrd="0" presId="urn:microsoft.com/office/officeart/2008/layout/LinedList"/>
    <dgm:cxn modelId="{2DADE2AB-D43B-4801-9B77-37F61EA2A4A2}" type="presParOf" srcId="{D1DFBF1C-3C2A-41E0-925F-8D918DA21A85}" destId="{2408E984-FD37-4DDE-9893-F900D5CC6513}" srcOrd="1" destOrd="0" presId="urn:microsoft.com/office/officeart/2008/layout/LinedList"/>
    <dgm:cxn modelId="{A1FEC04A-D18C-4EB0-AEF2-B2D948BD7334}" type="presParOf" srcId="{D1DFBF1C-3C2A-41E0-925F-8D918DA21A85}" destId="{16A6DB72-F37A-452C-BC5A-B60E6EB6580D}" srcOrd="2" destOrd="0" presId="urn:microsoft.com/office/officeart/2008/layout/LinedList"/>
    <dgm:cxn modelId="{C176AB91-6AC6-45F1-A6EA-46D657545449}" type="presParOf" srcId="{CD64941C-BC26-4ED2-A246-6C25D571DD20}" destId="{4F1F6123-E686-412C-A1BD-045773825355}" srcOrd="5" destOrd="0" presId="urn:microsoft.com/office/officeart/2008/layout/LinedList"/>
    <dgm:cxn modelId="{22D69BDF-AF12-44D1-B372-D0D0ED5BEDF8}" type="presParOf" srcId="{CD64941C-BC26-4ED2-A246-6C25D571DD20}" destId="{F3F8135E-2D99-4974-A458-8B89B628793B}" srcOrd="6" destOrd="0" presId="urn:microsoft.com/office/officeart/2008/layout/LinedList"/>
    <dgm:cxn modelId="{DDA70BED-BBC0-492B-ACD7-AEFB30B08378}" type="presParOf" srcId="{7FFF2287-8FF8-48BA-B0E3-A9A54602DFA9}" destId="{2136CC24-EE0D-47D2-BC43-38E613B98F43}" srcOrd="6" destOrd="0" presId="urn:microsoft.com/office/officeart/2008/layout/LinedList"/>
    <dgm:cxn modelId="{9BAD484A-D32B-4F48-8DF1-52834F2F76C6}" type="presParOf" srcId="{7FFF2287-8FF8-48BA-B0E3-A9A54602DFA9}" destId="{F54C37A4-D630-4DB7-908A-F059FDA42F9B}" srcOrd="7" destOrd="0" presId="urn:microsoft.com/office/officeart/2008/layout/LinedList"/>
    <dgm:cxn modelId="{0919D276-BC09-41F5-9DED-3E3F0B9262E0}" type="presParOf" srcId="{F54C37A4-D630-4DB7-908A-F059FDA42F9B}" destId="{692D9F7C-AB28-4E02-854D-4F90AAE13F44}" srcOrd="0" destOrd="0" presId="urn:microsoft.com/office/officeart/2008/layout/LinedList"/>
    <dgm:cxn modelId="{B0C0D733-F392-49DD-A0C8-D9BE611826AB}" type="presParOf" srcId="{F54C37A4-D630-4DB7-908A-F059FDA42F9B}" destId="{83DD290C-3154-4E38-9D45-C4BC79C67CBD}" srcOrd="1" destOrd="0" presId="urn:microsoft.com/office/officeart/2008/layout/LinedList"/>
    <dgm:cxn modelId="{83EA2011-58EF-49C0-8664-A671DBC69860}" type="presParOf" srcId="{83DD290C-3154-4E38-9D45-C4BC79C67CBD}" destId="{7FED7F0C-B171-4D68-B022-CCAE6FEB936B}" srcOrd="0" destOrd="0" presId="urn:microsoft.com/office/officeart/2008/layout/LinedList"/>
    <dgm:cxn modelId="{653B306B-05B8-4EE3-AEA2-3FDDE27D4CBB}" type="presParOf" srcId="{83DD290C-3154-4E38-9D45-C4BC79C67CBD}" destId="{CD696F16-2571-427F-8317-AA0FB634310A}" srcOrd="1" destOrd="0" presId="urn:microsoft.com/office/officeart/2008/layout/LinedList"/>
    <dgm:cxn modelId="{D5E5C6B7-A42B-4754-8533-7F09FC7B5698}" type="presParOf" srcId="{CD696F16-2571-427F-8317-AA0FB634310A}" destId="{AC6F1848-38D0-4C14-93FD-3DB352D0581A}" srcOrd="0" destOrd="0" presId="urn:microsoft.com/office/officeart/2008/layout/LinedList"/>
    <dgm:cxn modelId="{34270659-1C4B-4101-8266-8549671E1F5B}" type="presParOf" srcId="{CD696F16-2571-427F-8317-AA0FB634310A}" destId="{767CBE1C-234F-473E-A656-6EF6BCA1DBF5}" srcOrd="1" destOrd="0" presId="urn:microsoft.com/office/officeart/2008/layout/LinedList"/>
    <dgm:cxn modelId="{E9224999-4457-4029-AAEC-E8EDE6F02A77}" type="presParOf" srcId="{CD696F16-2571-427F-8317-AA0FB634310A}" destId="{12787683-D29F-4FA0-94C5-535E90697705}" srcOrd="2" destOrd="0" presId="urn:microsoft.com/office/officeart/2008/layout/LinedList"/>
    <dgm:cxn modelId="{CD5A6256-A719-4CB8-94C1-143BF4924F32}" type="presParOf" srcId="{83DD290C-3154-4E38-9D45-C4BC79C67CBD}" destId="{5DD96D94-82BB-46E7-B588-E279194B9580}" srcOrd="2" destOrd="0" presId="urn:microsoft.com/office/officeart/2008/layout/LinedList"/>
    <dgm:cxn modelId="{5BD1A0AD-02E1-4D10-8E07-AB6DE0037FF7}" type="presParOf" srcId="{83DD290C-3154-4E38-9D45-C4BC79C67CBD}" destId="{C9880F69-9BF0-486A-930D-0A254EBAA237}" srcOrd="3" destOrd="0" presId="urn:microsoft.com/office/officeart/2008/layout/LinedList"/>
    <dgm:cxn modelId="{633AED6C-AC3E-46B4-8105-4D50FAB3FCA5}" type="presParOf" srcId="{7FFF2287-8FF8-48BA-B0E3-A9A54602DFA9}" destId="{7DA3D05C-DE02-458F-95E6-5EC6D872C32A}" srcOrd="8" destOrd="0" presId="urn:microsoft.com/office/officeart/2008/layout/LinedList"/>
    <dgm:cxn modelId="{B9DD3225-CFDA-4FD4-A8C0-66F15AA0551C}" type="presParOf" srcId="{7FFF2287-8FF8-48BA-B0E3-A9A54602DFA9}" destId="{958A3E7A-CFAF-4570-BE1F-CE34C76D7A0E}" srcOrd="9" destOrd="0" presId="urn:microsoft.com/office/officeart/2008/layout/LinedList"/>
    <dgm:cxn modelId="{B676D798-C87F-4E16-9A63-E9BAD63EF92C}" type="presParOf" srcId="{958A3E7A-CFAF-4570-BE1F-CE34C76D7A0E}" destId="{F0E689FA-8111-45D7-90F8-23DBE4CA8D44}" srcOrd="0" destOrd="0" presId="urn:microsoft.com/office/officeart/2008/layout/LinedList"/>
    <dgm:cxn modelId="{C0177F2D-DA5D-4757-B1A5-AD7325A56017}" type="presParOf" srcId="{958A3E7A-CFAF-4570-BE1F-CE34C76D7A0E}" destId="{86E38483-B5B2-4C5D-A5ED-590D818D81D8}" srcOrd="1" destOrd="0" presId="urn:microsoft.com/office/officeart/2008/layout/LinedList"/>
    <dgm:cxn modelId="{0BD59BA8-75AC-4154-9020-61F3375B1AB1}" type="presParOf" srcId="{86E38483-B5B2-4C5D-A5ED-590D818D81D8}" destId="{13C447F2-5249-483F-A2D5-95805F145944}" srcOrd="0" destOrd="0" presId="urn:microsoft.com/office/officeart/2008/layout/LinedList"/>
    <dgm:cxn modelId="{7FCDCDEC-1AED-48DD-AE81-2B8F29DF3118}" type="presParOf" srcId="{86E38483-B5B2-4C5D-A5ED-590D818D81D8}" destId="{944B340B-9351-4982-87A5-993C543F5D01}" srcOrd="1" destOrd="0" presId="urn:microsoft.com/office/officeart/2008/layout/LinedList"/>
    <dgm:cxn modelId="{0CC21061-1B4F-420D-A89E-2C2D5CB5E387}" type="presParOf" srcId="{944B340B-9351-4982-87A5-993C543F5D01}" destId="{15B134DB-1EBE-4DEF-94C1-BBB09BCCD651}" srcOrd="0" destOrd="0" presId="urn:microsoft.com/office/officeart/2008/layout/LinedList"/>
    <dgm:cxn modelId="{D2FD6DEB-3828-4FA0-913C-B39CC05B2343}" type="presParOf" srcId="{944B340B-9351-4982-87A5-993C543F5D01}" destId="{3BAA74D6-803D-4A72-959D-4D8E090B7F9B}" srcOrd="1" destOrd="0" presId="urn:microsoft.com/office/officeart/2008/layout/LinedList"/>
    <dgm:cxn modelId="{1794A29A-520C-4783-BD75-A38371E63457}" type="presParOf" srcId="{944B340B-9351-4982-87A5-993C543F5D01}" destId="{1A97E17A-9CBD-4C6C-96C3-7003AA70501B}" srcOrd="2" destOrd="0" presId="urn:microsoft.com/office/officeart/2008/layout/LinedList"/>
    <dgm:cxn modelId="{7E2B7FB2-26C4-4EAD-88A0-B5765E3143E5}" type="presParOf" srcId="{86E38483-B5B2-4C5D-A5ED-590D818D81D8}" destId="{A7DDC2E2-D06E-49AE-987F-EC41D5AB1C21}" srcOrd="2" destOrd="0" presId="urn:microsoft.com/office/officeart/2008/layout/LinedList"/>
    <dgm:cxn modelId="{1F192F9B-1EA7-43A4-AC84-A64AB4F18964}" type="presParOf" srcId="{86E38483-B5B2-4C5D-A5ED-590D818D81D8}" destId="{33310D8D-1935-4C3F-89C3-395D277C4887}" srcOrd="3" destOrd="0" presId="urn:microsoft.com/office/officeart/2008/layout/LinedList"/>
    <dgm:cxn modelId="{6FA2834D-AFD8-47E8-81CC-02B6D9B052EE}" type="presParOf" srcId="{86E38483-B5B2-4C5D-A5ED-590D818D81D8}" destId="{88643C05-8619-480C-9322-69A3D2681A39}" srcOrd="4" destOrd="0" presId="urn:microsoft.com/office/officeart/2008/layout/LinedList"/>
    <dgm:cxn modelId="{2F065909-ED10-4141-856A-C5548DCBEA89}" type="presParOf" srcId="{88643C05-8619-480C-9322-69A3D2681A39}" destId="{5C4508CE-C486-4755-B273-2C89D3B01DDA}" srcOrd="0" destOrd="0" presId="urn:microsoft.com/office/officeart/2008/layout/LinedList"/>
    <dgm:cxn modelId="{B50CC6B5-034B-41F2-88B5-B57E18D875F1}" type="presParOf" srcId="{88643C05-8619-480C-9322-69A3D2681A39}" destId="{95F1D623-69F8-4CF1-B78F-DD5DF19F07C4}" srcOrd="1" destOrd="0" presId="urn:microsoft.com/office/officeart/2008/layout/LinedList"/>
    <dgm:cxn modelId="{74323509-1BCB-4B03-95AE-C6B5AF51A85B}" type="presParOf" srcId="{88643C05-8619-480C-9322-69A3D2681A39}" destId="{07F581D0-3CC1-4144-B0D2-7755902A52CC}" srcOrd="2" destOrd="0" presId="urn:microsoft.com/office/officeart/2008/layout/LinedList"/>
    <dgm:cxn modelId="{058EB0EA-F21B-4C41-AE6D-3A170F262C70}" type="presParOf" srcId="{86E38483-B5B2-4C5D-A5ED-590D818D81D8}" destId="{CD26F85E-C52B-4B04-9136-33F6AD9AE8A5}" srcOrd="5" destOrd="0" presId="urn:microsoft.com/office/officeart/2008/layout/LinedList"/>
    <dgm:cxn modelId="{B602DF9D-DF10-461C-9294-178D2FB149F9}" type="presParOf" srcId="{86E38483-B5B2-4C5D-A5ED-590D818D81D8}" destId="{B9AF330F-9855-4950-AA33-755A3176CEA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FD783A-F5F9-4FA6-9618-912D56F285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BF0514-FBF5-408C-9619-0BBD55AC9B62}">
      <dgm:prSet/>
      <dgm:spPr/>
      <dgm:t>
        <a:bodyPr/>
        <a:lstStyle/>
        <a:p>
          <a:pPr>
            <a:defRPr cap="all"/>
          </a:pPr>
          <a:r>
            <a:rPr lang="en-US"/>
            <a:t>I high-power applikationer kan støj fra VBUS/GND forstyrre D+/D−, hvilket fører til falske SE0/SE1.</a:t>
          </a:r>
        </a:p>
      </dgm:t>
    </dgm:pt>
    <dgm:pt modelId="{6DC1F796-066A-4EBA-9C67-BF8272F17025}" type="parTrans" cxnId="{E8AE5F2A-24F0-4854-A6A7-5956656EBBD6}">
      <dgm:prSet/>
      <dgm:spPr/>
      <dgm:t>
        <a:bodyPr/>
        <a:lstStyle/>
        <a:p>
          <a:endParaRPr lang="en-US"/>
        </a:p>
      </dgm:t>
    </dgm:pt>
    <dgm:pt modelId="{3A90BD10-AD2D-43F6-87AA-EB5C3871382F}" type="sibTrans" cxnId="{E8AE5F2A-24F0-4854-A6A7-5956656EBBD6}">
      <dgm:prSet/>
      <dgm:spPr/>
      <dgm:t>
        <a:bodyPr/>
        <a:lstStyle/>
        <a:p>
          <a:endParaRPr lang="en-US"/>
        </a:p>
      </dgm:t>
    </dgm:pt>
    <dgm:pt modelId="{3315918E-DF58-47F0-A7B7-5F6670A28A7A}">
      <dgm:prSet/>
      <dgm:spPr/>
      <dgm:t>
        <a:bodyPr/>
        <a:lstStyle/>
        <a:p>
          <a:pPr>
            <a:defRPr cap="all"/>
          </a:pPr>
          <a:r>
            <a:rPr lang="en-US"/>
            <a:t>Signalintegritet (diff-probe på D+/D−).</a:t>
          </a:r>
        </a:p>
      </dgm:t>
    </dgm:pt>
    <dgm:pt modelId="{C816FE6F-FA38-4461-9415-6097D94D1C91}" type="parTrans" cxnId="{4F614A5B-8E34-4E79-88F3-5D0C8B611A10}">
      <dgm:prSet/>
      <dgm:spPr/>
      <dgm:t>
        <a:bodyPr/>
        <a:lstStyle/>
        <a:p>
          <a:endParaRPr lang="en-US"/>
        </a:p>
      </dgm:t>
    </dgm:pt>
    <dgm:pt modelId="{FE3F57BD-18F6-41A6-8B64-C34E20C6A971}" type="sibTrans" cxnId="{4F614A5B-8E34-4E79-88F3-5D0C8B611A10}">
      <dgm:prSet/>
      <dgm:spPr/>
      <dgm:t>
        <a:bodyPr/>
        <a:lstStyle/>
        <a:p>
          <a:endParaRPr lang="en-US"/>
        </a:p>
      </dgm:t>
    </dgm:pt>
    <dgm:pt modelId="{2362166F-049F-402D-8B01-3095C04DA7FC}">
      <dgm:prSet/>
      <dgm:spPr/>
      <dgm:t>
        <a:bodyPr/>
        <a:lstStyle/>
        <a:p>
          <a:pPr>
            <a:defRPr cap="all"/>
          </a:pPr>
          <a:r>
            <a:rPr lang="en-US"/>
            <a:t>Power integrity (måling af VBUS ripple, GND bounce).</a:t>
          </a:r>
        </a:p>
      </dgm:t>
    </dgm:pt>
    <dgm:pt modelId="{5007E647-E3F6-41D6-9A12-CF7870762981}" type="parTrans" cxnId="{CA6CC052-D9A7-4E56-BBB1-C76D524A60D9}">
      <dgm:prSet/>
      <dgm:spPr/>
      <dgm:t>
        <a:bodyPr/>
        <a:lstStyle/>
        <a:p>
          <a:endParaRPr lang="en-US"/>
        </a:p>
      </dgm:t>
    </dgm:pt>
    <dgm:pt modelId="{D0B1B3F5-4A5A-4DBD-9704-3603A7289C17}" type="sibTrans" cxnId="{CA6CC052-D9A7-4E56-BBB1-C76D524A60D9}">
      <dgm:prSet/>
      <dgm:spPr/>
      <dgm:t>
        <a:bodyPr/>
        <a:lstStyle/>
        <a:p>
          <a:endParaRPr lang="en-US"/>
        </a:p>
      </dgm:t>
    </dgm:pt>
    <dgm:pt modelId="{74BDCE1E-7A08-47F3-B085-F1AC82BD642A}">
      <dgm:prSet/>
      <dgm:spPr/>
      <dgm:t>
        <a:bodyPr/>
        <a:lstStyle/>
        <a:p>
          <a:pPr>
            <a:defRPr cap="all"/>
          </a:pPr>
          <a:r>
            <a:rPr lang="en-US"/>
            <a:t>Protokolanalyse (for at se om det er støj eller handshake fejl)</a:t>
          </a:r>
        </a:p>
      </dgm:t>
    </dgm:pt>
    <dgm:pt modelId="{3AD530B0-26A8-4EAA-9BD3-277C6617CE3A}" type="parTrans" cxnId="{3F7F70C3-9D35-4108-A49D-42F69CCEBBB7}">
      <dgm:prSet/>
      <dgm:spPr/>
      <dgm:t>
        <a:bodyPr/>
        <a:lstStyle/>
        <a:p>
          <a:endParaRPr lang="en-US"/>
        </a:p>
      </dgm:t>
    </dgm:pt>
    <dgm:pt modelId="{0FC47A0F-7CFC-4B98-A62B-6EBF8478633C}" type="sibTrans" cxnId="{3F7F70C3-9D35-4108-A49D-42F69CCEBBB7}">
      <dgm:prSet/>
      <dgm:spPr/>
      <dgm:t>
        <a:bodyPr/>
        <a:lstStyle/>
        <a:p>
          <a:endParaRPr lang="en-US"/>
        </a:p>
      </dgm:t>
    </dgm:pt>
    <dgm:pt modelId="{B6F250B5-9368-4565-B4B1-27626153FD15}" type="pres">
      <dgm:prSet presAssocID="{5DFD783A-F5F9-4FA6-9618-912D56F28537}" presName="root" presStyleCnt="0">
        <dgm:presLayoutVars>
          <dgm:dir/>
          <dgm:resizeHandles val="exact"/>
        </dgm:presLayoutVars>
      </dgm:prSet>
      <dgm:spPr/>
    </dgm:pt>
    <dgm:pt modelId="{ED65F131-67A1-402C-B0A5-4B1F2C71584A}" type="pres">
      <dgm:prSet presAssocID="{33BF0514-FBF5-408C-9619-0BBD55AC9B62}" presName="compNode" presStyleCnt="0"/>
      <dgm:spPr/>
    </dgm:pt>
    <dgm:pt modelId="{DA48BBDB-244C-40E7-A595-DE12E88CD177}" type="pres">
      <dgm:prSet presAssocID="{33BF0514-FBF5-408C-9619-0BBD55AC9B62}" presName="iconBgRect" presStyleLbl="bgShp" presStyleIdx="0" presStyleCnt="4"/>
      <dgm:spPr/>
    </dgm:pt>
    <dgm:pt modelId="{CF78641D-1813-48F1-B642-0EDC073A1E41}" type="pres">
      <dgm:prSet presAssocID="{33BF0514-FBF5-408C-9619-0BBD55AC9B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ptajn"/>
        </a:ext>
      </dgm:extLst>
    </dgm:pt>
    <dgm:pt modelId="{1F3CB8BE-36A2-46EB-AC2F-EE0AF3435A8C}" type="pres">
      <dgm:prSet presAssocID="{33BF0514-FBF5-408C-9619-0BBD55AC9B62}" presName="spaceRect" presStyleCnt="0"/>
      <dgm:spPr/>
    </dgm:pt>
    <dgm:pt modelId="{A7C04119-ECC3-4407-A26D-D19644A55D31}" type="pres">
      <dgm:prSet presAssocID="{33BF0514-FBF5-408C-9619-0BBD55AC9B62}" presName="textRect" presStyleLbl="revTx" presStyleIdx="0" presStyleCnt="4">
        <dgm:presLayoutVars>
          <dgm:chMax val="1"/>
          <dgm:chPref val="1"/>
        </dgm:presLayoutVars>
      </dgm:prSet>
      <dgm:spPr/>
    </dgm:pt>
    <dgm:pt modelId="{BC9B30BF-944F-4677-9D6A-0A8D9D077C75}" type="pres">
      <dgm:prSet presAssocID="{3A90BD10-AD2D-43F6-87AA-EB5C3871382F}" presName="sibTrans" presStyleCnt="0"/>
      <dgm:spPr/>
    </dgm:pt>
    <dgm:pt modelId="{63D28168-0897-4615-A359-DE44B754B201}" type="pres">
      <dgm:prSet presAssocID="{3315918E-DF58-47F0-A7B7-5F6670A28A7A}" presName="compNode" presStyleCnt="0"/>
      <dgm:spPr/>
    </dgm:pt>
    <dgm:pt modelId="{D7D8AC18-BB7A-4778-8657-CC5FBBB4907C}" type="pres">
      <dgm:prSet presAssocID="{3315918E-DF58-47F0-A7B7-5F6670A28A7A}" presName="iconBgRect" presStyleLbl="bgShp" presStyleIdx="1" presStyleCnt="4"/>
      <dgm:spPr/>
    </dgm:pt>
    <dgm:pt modelId="{4D4074B6-EFF6-4BE2-9E78-95B369578E06}" type="pres">
      <dgm:prSet presAssocID="{3315918E-DF58-47F0-A7B7-5F6670A28A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CF8E025-86C0-4B75-A2AD-5ACF1DCB94D3}" type="pres">
      <dgm:prSet presAssocID="{3315918E-DF58-47F0-A7B7-5F6670A28A7A}" presName="spaceRect" presStyleCnt="0"/>
      <dgm:spPr/>
    </dgm:pt>
    <dgm:pt modelId="{695D9BF7-D5FC-4FC2-AC7A-E523478FDEA4}" type="pres">
      <dgm:prSet presAssocID="{3315918E-DF58-47F0-A7B7-5F6670A28A7A}" presName="textRect" presStyleLbl="revTx" presStyleIdx="1" presStyleCnt="4">
        <dgm:presLayoutVars>
          <dgm:chMax val="1"/>
          <dgm:chPref val="1"/>
        </dgm:presLayoutVars>
      </dgm:prSet>
      <dgm:spPr/>
    </dgm:pt>
    <dgm:pt modelId="{380C40BD-E1E2-4649-9F48-396EDA7DF7F0}" type="pres">
      <dgm:prSet presAssocID="{FE3F57BD-18F6-41A6-8B64-C34E20C6A971}" presName="sibTrans" presStyleCnt="0"/>
      <dgm:spPr/>
    </dgm:pt>
    <dgm:pt modelId="{2B3239B7-33C7-4477-96B9-8C70B8930A4C}" type="pres">
      <dgm:prSet presAssocID="{2362166F-049F-402D-8B01-3095C04DA7FC}" presName="compNode" presStyleCnt="0"/>
      <dgm:spPr/>
    </dgm:pt>
    <dgm:pt modelId="{0B8E51BF-AFDE-406E-A0DF-D4DD9BCD444B}" type="pres">
      <dgm:prSet presAssocID="{2362166F-049F-402D-8B01-3095C04DA7FC}" presName="iconBgRect" presStyleLbl="bgShp" presStyleIdx="2" presStyleCnt="4"/>
      <dgm:spPr/>
    </dgm:pt>
    <dgm:pt modelId="{25789645-E554-4797-96A7-6E69FE452B10}" type="pres">
      <dgm:prSet presAssocID="{2362166F-049F-402D-8B01-3095C04DA7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ølgestreg"/>
        </a:ext>
      </dgm:extLst>
    </dgm:pt>
    <dgm:pt modelId="{97B2D84C-ABD9-4265-8A3A-1962297CE4D9}" type="pres">
      <dgm:prSet presAssocID="{2362166F-049F-402D-8B01-3095C04DA7FC}" presName="spaceRect" presStyleCnt="0"/>
      <dgm:spPr/>
    </dgm:pt>
    <dgm:pt modelId="{82BB10E7-DD5E-4741-938A-55936B5F382E}" type="pres">
      <dgm:prSet presAssocID="{2362166F-049F-402D-8B01-3095C04DA7FC}" presName="textRect" presStyleLbl="revTx" presStyleIdx="2" presStyleCnt="4">
        <dgm:presLayoutVars>
          <dgm:chMax val="1"/>
          <dgm:chPref val="1"/>
        </dgm:presLayoutVars>
      </dgm:prSet>
      <dgm:spPr/>
    </dgm:pt>
    <dgm:pt modelId="{AC30A470-E39B-42D2-B369-C6DAF3F92346}" type="pres">
      <dgm:prSet presAssocID="{D0B1B3F5-4A5A-4DBD-9704-3603A7289C17}" presName="sibTrans" presStyleCnt="0"/>
      <dgm:spPr/>
    </dgm:pt>
    <dgm:pt modelId="{FE2DE996-961F-4C4D-AC96-6003A6280FD3}" type="pres">
      <dgm:prSet presAssocID="{74BDCE1E-7A08-47F3-B085-F1AC82BD642A}" presName="compNode" presStyleCnt="0"/>
      <dgm:spPr/>
    </dgm:pt>
    <dgm:pt modelId="{500E2544-383C-4453-A1E5-8BDBF0BB3AA7}" type="pres">
      <dgm:prSet presAssocID="{74BDCE1E-7A08-47F3-B085-F1AC82BD642A}" presName="iconBgRect" presStyleLbl="bgShp" presStyleIdx="3" presStyleCnt="4"/>
      <dgm:spPr/>
    </dgm:pt>
    <dgm:pt modelId="{3A1A4C59-768B-47E5-AD06-B41342FA2C1D}" type="pres">
      <dgm:prSet presAssocID="{74BDCE1E-7A08-47F3-B085-F1AC82BD64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åndtryk"/>
        </a:ext>
      </dgm:extLst>
    </dgm:pt>
    <dgm:pt modelId="{B4C1A6E7-29ED-4DBE-AEAA-3F3A99F4F19C}" type="pres">
      <dgm:prSet presAssocID="{74BDCE1E-7A08-47F3-B085-F1AC82BD642A}" presName="spaceRect" presStyleCnt="0"/>
      <dgm:spPr/>
    </dgm:pt>
    <dgm:pt modelId="{3C4D6EC3-68A4-4DAE-B82A-584B41F8773A}" type="pres">
      <dgm:prSet presAssocID="{74BDCE1E-7A08-47F3-B085-F1AC82BD642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AE5F2A-24F0-4854-A6A7-5956656EBBD6}" srcId="{5DFD783A-F5F9-4FA6-9618-912D56F28537}" destId="{33BF0514-FBF5-408C-9619-0BBD55AC9B62}" srcOrd="0" destOrd="0" parTransId="{6DC1F796-066A-4EBA-9C67-BF8272F17025}" sibTransId="{3A90BD10-AD2D-43F6-87AA-EB5C3871382F}"/>
    <dgm:cxn modelId="{4F614A5B-8E34-4E79-88F3-5D0C8B611A10}" srcId="{5DFD783A-F5F9-4FA6-9618-912D56F28537}" destId="{3315918E-DF58-47F0-A7B7-5F6670A28A7A}" srcOrd="1" destOrd="0" parTransId="{C816FE6F-FA38-4461-9415-6097D94D1C91}" sibTransId="{FE3F57BD-18F6-41A6-8B64-C34E20C6A971}"/>
    <dgm:cxn modelId="{CA6CC052-D9A7-4E56-BBB1-C76D524A60D9}" srcId="{5DFD783A-F5F9-4FA6-9618-912D56F28537}" destId="{2362166F-049F-402D-8B01-3095C04DA7FC}" srcOrd="2" destOrd="0" parTransId="{5007E647-E3F6-41D6-9A12-CF7870762981}" sibTransId="{D0B1B3F5-4A5A-4DBD-9704-3603A7289C17}"/>
    <dgm:cxn modelId="{13C6B99F-B92A-40EB-8C93-BB31FC490A68}" type="presOf" srcId="{33BF0514-FBF5-408C-9619-0BBD55AC9B62}" destId="{A7C04119-ECC3-4407-A26D-D19644A55D31}" srcOrd="0" destOrd="0" presId="urn:microsoft.com/office/officeart/2018/5/layout/IconCircleLabelList"/>
    <dgm:cxn modelId="{173753A3-3B5A-4C5D-9CD6-C1D35C7E9CCF}" type="presOf" srcId="{2362166F-049F-402D-8B01-3095C04DA7FC}" destId="{82BB10E7-DD5E-4741-938A-55936B5F382E}" srcOrd="0" destOrd="0" presId="urn:microsoft.com/office/officeart/2018/5/layout/IconCircleLabelList"/>
    <dgm:cxn modelId="{6C90CAAA-0F5A-4384-B55F-9E00BF509907}" type="presOf" srcId="{74BDCE1E-7A08-47F3-B085-F1AC82BD642A}" destId="{3C4D6EC3-68A4-4DAE-B82A-584B41F8773A}" srcOrd="0" destOrd="0" presId="urn:microsoft.com/office/officeart/2018/5/layout/IconCircleLabelList"/>
    <dgm:cxn modelId="{BF6F41AB-F89D-441F-8F25-46707BFEBCF4}" type="presOf" srcId="{3315918E-DF58-47F0-A7B7-5F6670A28A7A}" destId="{695D9BF7-D5FC-4FC2-AC7A-E523478FDEA4}" srcOrd="0" destOrd="0" presId="urn:microsoft.com/office/officeart/2018/5/layout/IconCircleLabelList"/>
    <dgm:cxn modelId="{3F7F70C3-9D35-4108-A49D-42F69CCEBBB7}" srcId="{5DFD783A-F5F9-4FA6-9618-912D56F28537}" destId="{74BDCE1E-7A08-47F3-B085-F1AC82BD642A}" srcOrd="3" destOrd="0" parTransId="{3AD530B0-26A8-4EAA-9BD3-277C6617CE3A}" sibTransId="{0FC47A0F-7CFC-4B98-A62B-6EBF8478633C}"/>
    <dgm:cxn modelId="{527E18CF-47AE-4690-B3B7-989A5C7BEFF4}" type="presOf" srcId="{5DFD783A-F5F9-4FA6-9618-912D56F28537}" destId="{B6F250B5-9368-4565-B4B1-27626153FD15}" srcOrd="0" destOrd="0" presId="urn:microsoft.com/office/officeart/2018/5/layout/IconCircleLabelList"/>
    <dgm:cxn modelId="{282D8CD7-D518-48FA-AA16-FEA4BCFE8D02}" type="presParOf" srcId="{B6F250B5-9368-4565-B4B1-27626153FD15}" destId="{ED65F131-67A1-402C-B0A5-4B1F2C71584A}" srcOrd="0" destOrd="0" presId="urn:microsoft.com/office/officeart/2018/5/layout/IconCircleLabelList"/>
    <dgm:cxn modelId="{F9D713C7-0E65-4497-824C-470B41C8DDF6}" type="presParOf" srcId="{ED65F131-67A1-402C-B0A5-4B1F2C71584A}" destId="{DA48BBDB-244C-40E7-A595-DE12E88CD177}" srcOrd="0" destOrd="0" presId="urn:microsoft.com/office/officeart/2018/5/layout/IconCircleLabelList"/>
    <dgm:cxn modelId="{4EB7EED4-82B8-405A-8969-C933549C1D1A}" type="presParOf" srcId="{ED65F131-67A1-402C-B0A5-4B1F2C71584A}" destId="{CF78641D-1813-48F1-B642-0EDC073A1E41}" srcOrd="1" destOrd="0" presId="urn:microsoft.com/office/officeart/2018/5/layout/IconCircleLabelList"/>
    <dgm:cxn modelId="{81CB0812-05CF-4254-A65D-BEC078EB8619}" type="presParOf" srcId="{ED65F131-67A1-402C-B0A5-4B1F2C71584A}" destId="{1F3CB8BE-36A2-46EB-AC2F-EE0AF3435A8C}" srcOrd="2" destOrd="0" presId="urn:microsoft.com/office/officeart/2018/5/layout/IconCircleLabelList"/>
    <dgm:cxn modelId="{C8284631-7492-4A0C-94EC-45192C8105BD}" type="presParOf" srcId="{ED65F131-67A1-402C-B0A5-4B1F2C71584A}" destId="{A7C04119-ECC3-4407-A26D-D19644A55D31}" srcOrd="3" destOrd="0" presId="urn:microsoft.com/office/officeart/2018/5/layout/IconCircleLabelList"/>
    <dgm:cxn modelId="{606EDB4B-8BB9-4346-BD6B-EDAC8F9D81BB}" type="presParOf" srcId="{B6F250B5-9368-4565-B4B1-27626153FD15}" destId="{BC9B30BF-944F-4677-9D6A-0A8D9D077C75}" srcOrd="1" destOrd="0" presId="urn:microsoft.com/office/officeart/2018/5/layout/IconCircleLabelList"/>
    <dgm:cxn modelId="{959BD3C8-CD47-496C-A9E6-4DC66D413014}" type="presParOf" srcId="{B6F250B5-9368-4565-B4B1-27626153FD15}" destId="{63D28168-0897-4615-A359-DE44B754B201}" srcOrd="2" destOrd="0" presId="urn:microsoft.com/office/officeart/2018/5/layout/IconCircleLabelList"/>
    <dgm:cxn modelId="{11B279FF-FA20-4769-939C-619AA07EABD1}" type="presParOf" srcId="{63D28168-0897-4615-A359-DE44B754B201}" destId="{D7D8AC18-BB7A-4778-8657-CC5FBBB4907C}" srcOrd="0" destOrd="0" presId="urn:microsoft.com/office/officeart/2018/5/layout/IconCircleLabelList"/>
    <dgm:cxn modelId="{251F2F8E-8D2A-48EE-95BD-E6C114865749}" type="presParOf" srcId="{63D28168-0897-4615-A359-DE44B754B201}" destId="{4D4074B6-EFF6-4BE2-9E78-95B369578E06}" srcOrd="1" destOrd="0" presId="urn:microsoft.com/office/officeart/2018/5/layout/IconCircleLabelList"/>
    <dgm:cxn modelId="{E1FEB4A2-2514-40AB-A121-C0EA9FFFB0A3}" type="presParOf" srcId="{63D28168-0897-4615-A359-DE44B754B201}" destId="{6CF8E025-86C0-4B75-A2AD-5ACF1DCB94D3}" srcOrd="2" destOrd="0" presId="urn:microsoft.com/office/officeart/2018/5/layout/IconCircleLabelList"/>
    <dgm:cxn modelId="{815CD768-C491-4940-8D02-1F32464D32F5}" type="presParOf" srcId="{63D28168-0897-4615-A359-DE44B754B201}" destId="{695D9BF7-D5FC-4FC2-AC7A-E523478FDEA4}" srcOrd="3" destOrd="0" presId="urn:microsoft.com/office/officeart/2018/5/layout/IconCircleLabelList"/>
    <dgm:cxn modelId="{09F55576-067D-4F41-997B-C73C076F44D3}" type="presParOf" srcId="{B6F250B5-9368-4565-B4B1-27626153FD15}" destId="{380C40BD-E1E2-4649-9F48-396EDA7DF7F0}" srcOrd="3" destOrd="0" presId="urn:microsoft.com/office/officeart/2018/5/layout/IconCircleLabelList"/>
    <dgm:cxn modelId="{1AA351BF-04E2-4595-8624-B1CB8661E343}" type="presParOf" srcId="{B6F250B5-9368-4565-B4B1-27626153FD15}" destId="{2B3239B7-33C7-4477-96B9-8C70B8930A4C}" srcOrd="4" destOrd="0" presId="urn:microsoft.com/office/officeart/2018/5/layout/IconCircleLabelList"/>
    <dgm:cxn modelId="{64CB3C96-5CD6-4C5F-AC4C-4C2E18D8E972}" type="presParOf" srcId="{2B3239B7-33C7-4477-96B9-8C70B8930A4C}" destId="{0B8E51BF-AFDE-406E-A0DF-D4DD9BCD444B}" srcOrd="0" destOrd="0" presId="urn:microsoft.com/office/officeart/2018/5/layout/IconCircleLabelList"/>
    <dgm:cxn modelId="{E0AE3380-50F7-4E33-BE01-8173CC41155F}" type="presParOf" srcId="{2B3239B7-33C7-4477-96B9-8C70B8930A4C}" destId="{25789645-E554-4797-96A7-6E69FE452B10}" srcOrd="1" destOrd="0" presId="urn:microsoft.com/office/officeart/2018/5/layout/IconCircleLabelList"/>
    <dgm:cxn modelId="{471EB1F9-C2C1-468E-A32E-CB70E3C9B74A}" type="presParOf" srcId="{2B3239B7-33C7-4477-96B9-8C70B8930A4C}" destId="{97B2D84C-ABD9-4265-8A3A-1962297CE4D9}" srcOrd="2" destOrd="0" presId="urn:microsoft.com/office/officeart/2018/5/layout/IconCircleLabelList"/>
    <dgm:cxn modelId="{6D12FCF5-5CA1-4151-A400-95B666158F6D}" type="presParOf" srcId="{2B3239B7-33C7-4477-96B9-8C70B8930A4C}" destId="{82BB10E7-DD5E-4741-938A-55936B5F382E}" srcOrd="3" destOrd="0" presId="urn:microsoft.com/office/officeart/2018/5/layout/IconCircleLabelList"/>
    <dgm:cxn modelId="{F47F210A-091A-4A4B-B98A-2DDED0D39A70}" type="presParOf" srcId="{B6F250B5-9368-4565-B4B1-27626153FD15}" destId="{AC30A470-E39B-42D2-B369-C6DAF3F92346}" srcOrd="5" destOrd="0" presId="urn:microsoft.com/office/officeart/2018/5/layout/IconCircleLabelList"/>
    <dgm:cxn modelId="{66B6D8D4-CB11-4C9E-8FC5-8F0A89ACEE3F}" type="presParOf" srcId="{B6F250B5-9368-4565-B4B1-27626153FD15}" destId="{FE2DE996-961F-4C4D-AC96-6003A6280FD3}" srcOrd="6" destOrd="0" presId="urn:microsoft.com/office/officeart/2018/5/layout/IconCircleLabelList"/>
    <dgm:cxn modelId="{3F38601F-F52E-4443-9A1E-6402784102E1}" type="presParOf" srcId="{FE2DE996-961F-4C4D-AC96-6003A6280FD3}" destId="{500E2544-383C-4453-A1E5-8BDBF0BB3AA7}" srcOrd="0" destOrd="0" presId="urn:microsoft.com/office/officeart/2018/5/layout/IconCircleLabelList"/>
    <dgm:cxn modelId="{D8F0B425-7A92-4E49-B0AC-BF1F8E10EF09}" type="presParOf" srcId="{FE2DE996-961F-4C4D-AC96-6003A6280FD3}" destId="{3A1A4C59-768B-47E5-AD06-B41342FA2C1D}" srcOrd="1" destOrd="0" presId="urn:microsoft.com/office/officeart/2018/5/layout/IconCircleLabelList"/>
    <dgm:cxn modelId="{DF096C17-B046-4683-8101-C37E51153FDB}" type="presParOf" srcId="{FE2DE996-961F-4C4D-AC96-6003A6280FD3}" destId="{B4C1A6E7-29ED-4DBE-AEAA-3F3A99F4F19C}" srcOrd="2" destOrd="0" presId="urn:microsoft.com/office/officeart/2018/5/layout/IconCircleLabelList"/>
    <dgm:cxn modelId="{4611643E-FBB2-421F-AF93-45D276E770AE}" type="presParOf" srcId="{FE2DE996-961F-4C4D-AC96-6003A6280FD3}" destId="{3C4D6EC3-68A4-4DAE-B82A-584B41F877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89628-483C-4CA6-BBAE-37B447039AD7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79D6B1-0D57-4656-A0B0-8C8703442BC6}">
      <dgm:prSet/>
      <dgm:spPr/>
      <dgm:t>
        <a:bodyPr/>
        <a:lstStyle/>
        <a:p>
          <a:r>
            <a:rPr lang="en-US" b="1"/>
            <a:t>Mål: Du tager et hurtig sample‑vindue på oscilloskop og gemmer kurven til fil.</a:t>
          </a:r>
          <a:endParaRPr lang="en-US"/>
        </a:p>
      </dgm:t>
    </dgm:pt>
    <dgm:pt modelId="{32DD54B9-1C67-4366-8F3C-766255A38578}" type="parTrans" cxnId="{A4D14EAF-7CB9-43F9-A724-B5065ED695C8}">
      <dgm:prSet/>
      <dgm:spPr/>
      <dgm:t>
        <a:bodyPr/>
        <a:lstStyle/>
        <a:p>
          <a:endParaRPr lang="en-US"/>
        </a:p>
      </dgm:t>
    </dgm:pt>
    <dgm:pt modelId="{EE3400F5-FED5-4888-A78B-A4F679AADDA8}" type="sibTrans" cxnId="{A4D14EAF-7CB9-43F9-A724-B5065ED695C8}">
      <dgm:prSet/>
      <dgm:spPr/>
      <dgm:t>
        <a:bodyPr/>
        <a:lstStyle/>
        <a:p>
          <a:endParaRPr lang="en-US"/>
        </a:p>
      </dgm:t>
    </dgm:pt>
    <dgm:pt modelId="{FFBA683E-75B4-4BA8-B5CE-7D89076A14D6}">
      <dgm:prSet/>
      <dgm:spPr/>
      <dgm:t>
        <a:bodyPr/>
        <a:lstStyle/>
        <a:p>
          <a:r>
            <a:rPr lang="en-US" b="1" dirty="0" err="1"/>
            <a:t>Sådan</a:t>
          </a:r>
          <a:r>
            <a:rPr lang="en-US" b="1" dirty="0"/>
            <a:t> </a:t>
          </a:r>
          <a:r>
            <a:rPr lang="en-US" b="1" dirty="0" err="1"/>
            <a:t>gør</a:t>
          </a:r>
          <a:r>
            <a:rPr lang="en-US" b="1" dirty="0"/>
            <a:t> du:</a:t>
          </a:r>
          <a:endParaRPr lang="en-US" dirty="0"/>
        </a:p>
      </dgm:t>
    </dgm:pt>
    <dgm:pt modelId="{410516EA-09A5-47F6-9DA9-7071C220184B}" type="parTrans" cxnId="{9A2C5E5D-79A7-4730-BAC0-EB868D74251E}">
      <dgm:prSet/>
      <dgm:spPr/>
      <dgm:t>
        <a:bodyPr/>
        <a:lstStyle/>
        <a:p>
          <a:endParaRPr lang="en-US"/>
        </a:p>
      </dgm:t>
    </dgm:pt>
    <dgm:pt modelId="{62F327B2-1C4F-4C0F-B46C-B8E9CCD2655D}" type="sibTrans" cxnId="{9A2C5E5D-79A7-4730-BAC0-EB868D74251E}">
      <dgm:prSet/>
      <dgm:spPr/>
      <dgm:t>
        <a:bodyPr/>
        <a:lstStyle/>
        <a:p>
          <a:endParaRPr lang="en-US"/>
        </a:p>
      </dgm:t>
    </dgm:pt>
    <dgm:pt modelId="{27E6F59D-B183-426F-9428-B39086C8B29A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Indstil</a:t>
          </a:r>
          <a:r>
            <a:rPr lang="en-US" dirty="0"/>
            <a:t> </a:t>
          </a:r>
          <a:r>
            <a:rPr lang="en-US" dirty="0" err="1"/>
            <a:t>tidbase</a:t>
          </a:r>
          <a:r>
            <a:rPr lang="en-US" dirty="0"/>
            <a:t>, </a:t>
          </a:r>
          <a:r>
            <a:rPr lang="en-US" dirty="0" err="1"/>
            <a:t>samplingsrate</a:t>
          </a:r>
          <a:r>
            <a:rPr lang="en-US" dirty="0"/>
            <a:t> </a:t>
          </a:r>
          <a:r>
            <a:rPr lang="en-US" dirty="0" err="1"/>
            <a:t>og</a:t>
          </a:r>
          <a:r>
            <a:rPr lang="en-US" dirty="0"/>
            <a:t> trigger.</a:t>
          </a:r>
        </a:p>
      </dgm:t>
    </dgm:pt>
    <dgm:pt modelId="{113E1DFC-A393-4224-B98E-CA2DDBAABED0}" type="parTrans" cxnId="{B2D4AC67-F8E7-4BF0-8660-659213FA7331}">
      <dgm:prSet/>
      <dgm:spPr/>
      <dgm:t>
        <a:bodyPr/>
        <a:lstStyle/>
        <a:p>
          <a:endParaRPr lang="en-US"/>
        </a:p>
      </dgm:t>
    </dgm:pt>
    <dgm:pt modelId="{E066BE95-8E96-41E2-BCB6-6681B1CA8C24}" type="sibTrans" cxnId="{B2D4AC67-F8E7-4BF0-8660-659213FA7331}">
      <dgm:prSet/>
      <dgm:spPr/>
      <dgm:t>
        <a:bodyPr/>
        <a:lstStyle/>
        <a:p>
          <a:endParaRPr lang="en-US"/>
        </a:p>
      </dgm:t>
    </dgm:pt>
    <dgm:pt modelId="{A4999732-629A-4BF9-B42F-0A83F619CF05}">
      <dgm:prSet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Erstat</a:t>
          </a:r>
          <a:r>
            <a:rPr lang="en-US" dirty="0"/>
            <a:t> </a:t>
          </a:r>
          <a:r>
            <a:rPr lang="en-US" dirty="0" err="1"/>
            <a:t>manuelt</a:t>
          </a:r>
          <a:r>
            <a:rPr lang="en-US" dirty="0"/>
            <a:t> UI‑</a:t>
          </a:r>
          <a:r>
            <a:rPr lang="en-US" dirty="0" err="1"/>
            <a:t>klik</a:t>
          </a:r>
          <a:r>
            <a:rPr lang="en-US" dirty="0"/>
            <a:t> med SCPI‑</a:t>
          </a:r>
          <a:r>
            <a:rPr lang="en-US" dirty="0" err="1"/>
            <a:t>kommandoer</a:t>
          </a:r>
          <a:r>
            <a:rPr lang="en-US" dirty="0"/>
            <a:t> (</a:t>
          </a:r>
          <a:r>
            <a:rPr lang="en-US" dirty="0" err="1"/>
            <a:t>fx</a:t>
          </a:r>
          <a:r>
            <a:rPr lang="en-US" dirty="0"/>
            <a:t> WAV:DATA?).</a:t>
          </a:r>
        </a:p>
      </dgm:t>
    </dgm:pt>
    <dgm:pt modelId="{D6C5A884-147C-445C-B876-024040BB8EFE}" type="parTrans" cxnId="{C49B788E-312E-4E0E-9478-D4396EE81A7A}">
      <dgm:prSet/>
      <dgm:spPr/>
      <dgm:t>
        <a:bodyPr/>
        <a:lstStyle/>
        <a:p>
          <a:endParaRPr lang="en-US"/>
        </a:p>
      </dgm:t>
    </dgm:pt>
    <dgm:pt modelId="{A44B2D38-CF01-4DCC-ACDF-C37514699010}" type="sibTrans" cxnId="{C49B788E-312E-4E0E-9478-D4396EE81A7A}">
      <dgm:prSet/>
      <dgm:spPr/>
      <dgm:t>
        <a:bodyPr/>
        <a:lstStyle/>
        <a:p>
          <a:endParaRPr lang="en-US"/>
        </a:p>
      </dgm:t>
    </dgm:pt>
    <dgm:pt modelId="{389AF4BB-661D-4699-99BC-E0E68282A766}">
      <dgm:prSet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Overfør</a:t>
          </a:r>
          <a:r>
            <a:rPr lang="en-US" dirty="0"/>
            <a:t> data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binær</a:t>
          </a:r>
          <a:r>
            <a:rPr lang="en-US" dirty="0"/>
            <a:t> form </a:t>
          </a:r>
          <a:r>
            <a:rPr lang="en-US" dirty="0" err="1"/>
            <a:t>og</a:t>
          </a:r>
          <a:r>
            <a:rPr lang="en-US" dirty="0"/>
            <a:t> gem </a:t>
          </a:r>
          <a:r>
            <a:rPr lang="en-US" dirty="0" err="1"/>
            <a:t>til</a:t>
          </a:r>
          <a:r>
            <a:rPr lang="en-US" dirty="0"/>
            <a:t> .csv </a:t>
          </a:r>
          <a:r>
            <a:rPr lang="en-US" dirty="0" err="1"/>
            <a:t>eller</a:t>
          </a:r>
          <a:r>
            <a:rPr lang="en-US" dirty="0"/>
            <a:t> .</a:t>
          </a:r>
          <a:r>
            <a:rPr lang="en-US" dirty="0" err="1"/>
            <a:t>npy</a:t>
          </a:r>
          <a:r>
            <a:rPr lang="en-US" dirty="0"/>
            <a:t>.</a:t>
          </a:r>
        </a:p>
      </dgm:t>
    </dgm:pt>
    <dgm:pt modelId="{0898D123-092D-44C3-AEFD-CD05AF97A3B0}" type="parTrans" cxnId="{8B775E0C-F31D-45ED-A686-ED63B42D28C8}">
      <dgm:prSet/>
      <dgm:spPr/>
      <dgm:t>
        <a:bodyPr/>
        <a:lstStyle/>
        <a:p>
          <a:endParaRPr lang="en-US"/>
        </a:p>
      </dgm:t>
    </dgm:pt>
    <dgm:pt modelId="{11849E22-6D18-4ED1-8CE1-ED669EE443E0}" type="sibTrans" cxnId="{8B775E0C-F31D-45ED-A686-ED63B42D28C8}">
      <dgm:prSet/>
      <dgm:spPr/>
      <dgm:t>
        <a:bodyPr/>
        <a:lstStyle/>
        <a:p>
          <a:endParaRPr lang="en-US"/>
        </a:p>
      </dgm:t>
    </dgm:pt>
    <dgm:pt modelId="{45A6716C-DF60-4545-8AC8-E4D04A1D1C80}">
      <dgm:prSet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Bekræft</a:t>
          </a:r>
          <a:r>
            <a:rPr lang="en-US" dirty="0"/>
            <a:t> sample‑</a:t>
          </a:r>
          <a:r>
            <a:rPr lang="en-US" dirty="0" err="1"/>
            <a:t>antal</a:t>
          </a:r>
          <a:r>
            <a:rPr lang="en-US" dirty="0"/>
            <a:t>, delta‑t </a:t>
          </a:r>
          <a:r>
            <a:rPr lang="en-US" dirty="0" err="1"/>
            <a:t>og</a:t>
          </a:r>
          <a:r>
            <a:rPr lang="en-US" dirty="0"/>
            <a:t> </a:t>
          </a:r>
          <a:r>
            <a:rPr lang="en-US" dirty="0" err="1"/>
            <a:t>enheder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filen</a:t>
          </a:r>
          <a:r>
            <a:rPr lang="en-US" dirty="0"/>
            <a:t>.</a:t>
          </a:r>
        </a:p>
      </dgm:t>
    </dgm:pt>
    <dgm:pt modelId="{F7D7B09B-0CBB-4CDC-8945-186FFC2F36A6}" type="parTrans" cxnId="{9E098D5B-C696-4837-B375-119DD4542714}">
      <dgm:prSet/>
      <dgm:spPr/>
      <dgm:t>
        <a:bodyPr/>
        <a:lstStyle/>
        <a:p>
          <a:endParaRPr lang="en-US"/>
        </a:p>
      </dgm:t>
    </dgm:pt>
    <dgm:pt modelId="{549230B6-418F-4EA5-B632-926E41C32071}" type="sibTrans" cxnId="{9E098D5B-C696-4837-B375-119DD4542714}">
      <dgm:prSet/>
      <dgm:spPr/>
      <dgm:t>
        <a:bodyPr/>
        <a:lstStyle/>
        <a:p>
          <a:endParaRPr lang="en-US"/>
        </a:p>
      </dgm:t>
    </dgm:pt>
    <dgm:pt modelId="{63DE6ADF-DB82-47C4-ACE0-305C27988B82}">
      <dgm:prSet/>
      <dgm:spPr/>
      <dgm:t>
        <a:bodyPr/>
        <a:lstStyle/>
        <a:p>
          <a:r>
            <a:rPr lang="en-US" b="1" dirty="0"/>
            <a:t>Succes-</a:t>
          </a:r>
          <a:r>
            <a:rPr lang="en-US" b="1" dirty="0" err="1"/>
            <a:t>kriterier</a:t>
          </a:r>
          <a:r>
            <a:rPr lang="en-US" b="1" dirty="0"/>
            <a:t>: Du </a:t>
          </a:r>
          <a:r>
            <a:rPr lang="en-US" b="1" dirty="0" err="1"/>
            <a:t>kan</a:t>
          </a:r>
          <a:r>
            <a:rPr lang="en-US" b="1" dirty="0"/>
            <a:t> </a:t>
          </a:r>
          <a:r>
            <a:rPr lang="en-US" b="1" dirty="0" err="1"/>
            <a:t>genindlæse</a:t>
          </a:r>
          <a:r>
            <a:rPr lang="en-US" b="1" dirty="0"/>
            <a:t> </a:t>
          </a:r>
          <a:r>
            <a:rPr lang="en-US" b="1" dirty="0" err="1"/>
            <a:t>datafilen</a:t>
          </a:r>
          <a:r>
            <a:rPr lang="en-US" b="1" dirty="0"/>
            <a:t> </a:t>
          </a:r>
          <a:r>
            <a:rPr lang="en-US" b="1" dirty="0" err="1"/>
            <a:t>i</a:t>
          </a:r>
          <a:r>
            <a:rPr lang="en-US" b="1" dirty="0"/>
            <a:t> Python</a:t>
          </a:r>
          <a:endParaRPr lang="en-US" dirty="0"/>
        </a:p>
      </dgm:t>
    </dgm:pt>
    <dgm:pt modelId="{90E83AD0-D286-4D73-901A-0753F3DFCE5D}" type="parTrans" cxnId="{59C6FCDE-5194-4B1E-AFCA-690532A0FA2A}">
      <dgm:prSet/>
      <dgm:spPr/>
      <dgm:t>
        <a:bodyPr/>
        <a:lstStyle/>
        <a:p>
          <a:endParaRPr lang="en-US"/>
        </a:p>
      </dgm:t>
    </dgm:pt>
    <dgm:pt modelId="{11B8A1DC-B438-4000-B645-32FADFA88FB0}" type="sibTrans" cxnId="{59C6FCDE-5194-4B1E-AFCA-690532A0FA2A}">
      <dgm:prSet/>
      <dgm:spPr/>
      <dgm:t>
        <a:bodyPr/>
        <a:lstStyle/>
        <a:p>
          <a:endParaRPr lang="en-US"/>
        </a:p>
      </dgm:t>
    </dgm:pt>
    <dgm:pt modelId="{BC79ECF2-6F5D-421D-9283-0533B1F06345}" type="pres">
      <dgm:prSet presAssocID="{D8289628-483C-4CA6-BBAE-37B447039AD7}" presName="Name0" presStyleCnt="0">
        <dgm:presLayoutVars>
          <dgm:dir/>
          <dgm:animLvl val="lvl"/>
          <dgm:resizeHandles val="exact"/>
        </dgm:presLayoutVars>
      </dgm:prSet>
      <dgm:spPr/>
    </dgm:pt>
    <dgm:pt modelId="{33F7639B-5A8D-40C9-939A-698488547E35}" type="pres">
      <dgm:prSet presAssocID="{63DE6ADF-DB82-47C4-ACE0-305C27988B82}" presName="boxAndChildren" presStyleCnt="0"/>
      <dgm:spPr/>
    </dgm:pt>
    <dgm:pt modelId="{6BC2979E-A839-49A3-8E8C-381FBCEBF467}" type="pres">
      <dgm:prSet presAssocID="{63DE6ADF-DB82-47C4-ACE0-305C27988B82}" presName="parentTextBox" presStyleLbl="node1" presStyleIdx="0" presStyleCnt="3"/>
      <dgm:spPr/>
    </dgm:pt>
    <dgm:pt modelId="{751F1674-EC43-4313-850C-6721801314E0}" type="pres">
      <dgm:prSet presAssocID="{62F327B2-1C4F-4C0F-B46C-B8E9CCD2655D}" presName="sp" presStyleCnt="0"/>
      <dgm:spPr/>
    </dgm:pt>
    <dgm:pt modelId="{2D57D3F4-5C72-4F3E-8764-2D1D430A0A21}" type="pres">
      <dgm:prSet presAssocID="{FFBA683E-75B4-4BA8-B5CE-7D89076A14D6}" presName="arrowAndChildren" presStyleCnt="0"/>
      <dgm:spPr/>
    </dgm:pt>
    <dgm:pt modelId="{D5D658DB-DABC-4F51-A598-E2251629C7C2}" type="pres">
      <dgm:prSet presAssocID="{FFBA683E-75B4-4BA8-B5CE-7D89076A14D6}" presName="parentTextArrow" presStyleLbl="node1" presStyleIdx="0" presStyleCnt="3"/>
      <dgm:spPr/>
    </dgm:pt>
    <dgm:pt modelId="{1839C81A-8C44-484A-A945-FA04C07AFFE7}" type="pres">
      <dgm:prSet presAssocID="{FFBA683E-75B4-4BA8-B5CE-7D89076A14D6}" presName="arrow" presStyleLbl="node1" presStyleIdx="1" presStyleCnt="3"/>
      <dgm:spPr/>
    </dgm:pt>
    <dgm:pt modelId="{361631BF-FFA3-4BA0-BAB0-8B28F1EC6683}" type="pres">
      <dgm:prSet presAssocID="{FFBA683E-75B4-4BA8-B5CE-7D89076A14D6}" presName="descendantArrow" presStyleCnt="0"/>
      <dgm:spPr/>
    </dgm:pt>
    <dgm:pt modelId="{D633F357-2618-4FDB-9A24-7CC8D26A7E61}" type="pres">
      <dgm:prSet presAssocID="{27E6F59D-B183-426F-9428-B39086C8B29A}" presName="childTextArrow" presStyleLbl="fgAccFollowNode1" presStyleIdx="0" presStyleCnt="4">
        <dgm:presLayoutVars>
          <dgm:bulletEnabled val="1"/>
        </dgm:presLayoutVars>
      </dgm:prSet>
      <dgm:spPr/>
    </dgm:pt>
    <dgm:pt modelId="{4A39C71C-BD6A-4DA6-AEA9-8CAFAFCDCBA2}" type="pres">
      <dgm:prSet presAssocID="{A4999732-629A-4BF9-B42F-0A83F619CF05}" presName="childTextArrow" presStyleLbl="fgAccFollowNode1" presStyleIdx="1" presStyleCnt="4">
        <dgm:presLayoutVars>
          <dgm:bulletEnabled val="1"/>
        </dgm:presLayoutVars>
      </dgm:prSet>
      <dgm:spPr/>
    </dgm:pt>
    <dgm:pt modelId="{6339981E-4619-4514-9DA6-33BE3137EADE}" type="pres">
      <dgm:prSet presAssocID="{389AF4BB-661D-4699-99BC-E0E68282A766}" presName="childTextArrow" presStyleLbl="fgAccFollowNode1" presStyleIdx="2" presStyleCnt="4">
        <dgm:presLayoutVars>
          <dgm:bulletEnabled val="1"/>
        </dgm:presLayoutVars>
      </dgm:prSet>
      <dgm:spPr/>
    </dgm:pt>
    <dgm:pt modelId="{E72C447D-6465-470C-8250-793B4EBC1DA9}" type="pres">
      <dgm:prSet presAssocID="{45A6716C-DF60-4545-8AC8-E4D04A1D1C80}" presName="childTextArrow" presStyleLbl="fgAccFollowNode1" presStyleIdx="3" presStyleCnt="4">
        <dgm:presLayoutVars>
          <dgm:bulletEnabled val="1"/>
        </dgm:presLayoutVars>
      </dgm:prSet>
      <dgm:spPr/>
    </dgm:pt>
    <dgm:pt modelId="{55FB64FA-A34C-4CB2-89DD-A2F4A5A0F4F8}" type="pres">
      <dgm:prSet presAssocID="{EE3400F5-FED5-4888-A78B-A4F679AADDA8}" presName="sp" presStyleCnt="0"/>
      <dgm:spPr/>
    </dgm:pt>
    <dgm:pt modelId="{1634A173-EFE8-4359-8B42-4E43C30719D4}" type="pres">
      <dgm:prSet presAssocID="{0979D6B1-0D57-4656-A0B0-8C8703442BC6}" presName="arrowAndChildren" presStyleCnt="0"/>
      <dgm:spPr/>
    </dgm:pt>
    <dgm:pt modelId="{FF39BCB0-3F3A-4236-90C9-17A3260B04A7}" type="pres">
      <dgm:prSet presAssocID="{0979D6B1-0D57-4656-A0B0-8C8703442BC6}" presName="parentTextArrow" presStyleLbl="node1" presStyleIdx="2" presStyleCnt="3"/>
      <dgm:spPr/>
    </dgm:pt>
  </dgm:ptLst>
  <dgm:cxnLst>
    <dgm:cxn modelId="{8B775E0C-F31D-45ED-A686-ED63B42D28C8}" srcId="{FFBA683E-75B4-4BA8-B5CE-7D89076A14D6}" destId="{389AF4BB-661D-4699-99BC-E0E68282A766}" srcOrd="2" destOrd="0" parTransId="{0898D123-092D-44C3-AEFD-CD05AF97A3B0}" sibTransId="{11849E22-6D18-4ED1-8CE1-ED669EE443E0}"/>
    <dgm:cxn modelId="{B0CAF323-CC55-47B4-922C-FF64F6030AF0}" type="presOf" srcId="{45A6716C-DF60-4545-8AC8-E4D04A1D1C80}" destId="{E72C447D-6465-470C-8250-793B4EBC1DA9}" srcOrd="0" destOrd="0" presId="urn:microsoft.com/office/officeart/2005/8/layout/process4"/>
    <dgm:cxn modelId="{D3107D28-EDBC-485E-BC87-B2A8AD2C67CF}" type="presOf" srcId="{63DE6ADF-DB82-47C4-ACE0-305C27988B82}" destId="{6BC2979E-A839-49A3-8E8C-381FBCEBF467}" srcOrd="0" destOrd="0" presId="urn:microsoft.com/office/officeart/2005/8/layout/process4"/>
    <dgm:cxn modelId="{F78C7135-C598-4C01-8574-01C36655BAB6}" type="presOf" srcId="{0979D6B1-0D57-4656-A0B0-8C8703442BC6}" destId="{FF39BCB0-3F3A-4236-90C9-17A3260B04A7}" srcOrd="0" destOrd="0" presId="urn:microsoft.com/office/officeart/2005/8/layout/process4"/>
    <dgm:cxn modelId="{9E098D5B-C696-4837-B375-119DD4542714}" srcId="{FFBA683E-75B4-4BA8-B5CE-7D89076A14D6}" destId="{45A6716C-DF60-4545-8AC8-E4D04A1D1C80}" srcOrd="3" destOrd="0" parTransId="{F7D7B09B-0CBB-4CDC-8945-186FFC2F36A6}" sibTransId="{549230B6-418F-4EA5-B632-926E41C32071}"/>
    <dgm:cxn modelId="{9A2C5E5D-79A7-4730-BAC0-EB868D74251E}" srcId="{D8289628-483C-4CA6-BBAE-37B447039AD7}" destId="{FFBA683E-75B4-4BA8-B5CE-7D89076A14D6}" srcOrd="1" destOrd="0" parTransId="{410516EA-09A5-47F6-9DA9-7071C220184B}" sibTransId="{62F327B2-1C4F-4C0F-B46C-B8E9CCD2655D}"/>
    <dgm:cxn modelId="{4A6D2A64-BC25-4891-877A-2511F20C01B7}" type="presOf" srcId="{389AF4BB-661D-4699-99BC-E0E68282A766}" destId="{6339981E-4619-4514-9DA6-33BE3137EADE}" srcOrd="0" destOrd="0" presId="urn:microsoft.com/office/officeart/2005/8/layout/process4"/>
    <dgm:cxn modelId="{274C7465-DEA7-489D-B851-554A82AFEB4F}" type="presOf" srcId="{A4999732-629A-4BF9-B42F-0A83F619CF05}" destId="{4A39C71C-BD6A-4DA6-AEA9-8CAFAFCDCBA2}" srcOrd="0" destOrd="0" presId="urn:microsoft.com/office/officeart/2005/8/layout/process4"/>
    <dgm:cxn modelId="{B2D4AC67-F8E7-4BF0-8660-659213FA7331}" srcId="{FFBA683E-75B4-4BA8-B5CE-7D89076A14D6}" destId="{27E6F59D-B183-426F-9428-B39086C8B29A}" srcOrd="0" destOrd="0" parTransId="{113E1DFC-A393-4224-B98E-CA2DDBAABED0}" sibTransId="{E066BE95-8E96-41E2-BCB6-6681B1CA8C24}"/>
    <dgm:cxn modelId="{8B52F358-DAF0-46E8-8CE4-D97D76E708ED}" type="presOf" srcId="{27E6F59D-B183-426F-9428-B39086C8B29A}" destId="{D633F357-2618-4FDB-9A24-7CC8D26A7E61}" srcOrd="0" destOrd="0" presId="urn:microsoft.com/office/officeart/2005/8/layout/process4"/>
    <dgm:cxn modelId="{C49B788E-312E-4E0E-9478-D4396EE81A7A}" srcId="{FFBA683E-75B4-4BA8-B5CE-7D89076A14D6}" destId="{A4999732-629A-4BF9-B42F-0A83F619CF05}" srcOrd="1" destOrd="0" parTransId="{D6C5A884-147C-445C-B876-024040BB8EFE}" sibTransId="{A44B2D38-CF01-4DCC-ACDF-C37514699010}"/>
    <dgm:cxn modelId="{F6F2959B-D6D2-43AD-AB6D-F03A2B5EEB6C}" type="presOf" srcId="{FFBA683E-75B4-4BA8-B5CE-7D89076A14D6}" destId="{1839C81A-8C44-484A-A945-FA04C07AFFE7}" srcOrd="1" destOrd="0" presId="urn:microsoft.com/office/officeart/2005/8/layout/process4"/>
    <dgm:cxn modelId="{A4D14EAF-7CB9-43F9-A724-B5065ED695C8}" srcId="{D8289628-483C-4CA6-BBAE-37B447039AD7}" destId="{0979D6B1-0D57-4656-A0B0-8C8703442BC6}" srcOrd="0" destOrd="0" parTransId="{32DD54B9-1C67-4366-8F3C-766255A38578}" sibTransId="{EE3400F5-FED5-4888-A78B-A4F679AADDA8}"/>
    <dgm:cxn modelId="{52C7F7CC-98D4-4361-B5AD-DC0632233480}" type="presOf" srcId="{D8289628-483C-4CA6-BBAE-37B447039AD7}" destId="{BC79ECF2-6F5D-421D-9283-0533B1F06345}" srcOrd="0" destOrd="0" presId="urn:microsoft.com/office/officeart/2005/8/layout/process4"/>
    <dgm:cxn modelId="{2D1E3CD8-C647-4186-9E55-9C1AE5016123}" type="presOf" srcId="{FFBA683E-75B4-4BA8-B5CE-7D89076A14D6}" destId="{D5D658DB-DABC-4F51-A598-E2251629C7C2}" srcOrd="0" destOrd="0" presId="urn:microsoft.com/office/officeart/2005/8/layout/process4"/>
    <dgm:cxn modelId="{59C6FCDE-5194-4B1E-AFCA-690532A0FA2A}" srcId="{D8289628-483C-4CA6-BBAE-37B447039AD7}" destId="{63DE6ADF-DB82-47C4-ACE0-305C27988B82}" srcOrd="2" destOrd="0" parTransId="{90E83AD0-D286-4D73-901A-0753F3DFCE5D}" sibTransId="{11B8A1DC-B438-4000-B645-32FADFA88FB0}"/>
    <dgm:cxn modelId="{31BA84FC-4110-4823-AD01-5C9DEF43A950}" type="presParOf" srcId="{BC79ECF2-6F5D-421D-9283-0533B1F06345}" destId="{33F7639B-5A8D-40C9-939A-698488547E35}" srcOrd="0" destOrd="0" presId="urn:microsoft.com/office/officeart/2005/8/layout/process4"/>
    <dgm:cxn modelId="{54C32F8B-EA51-4BCB-A7B3-73E9B1C78899}" type="presParOf" srcId="{33F7639B-5A8D-40C9-939A-698488547E35}" destId="{6BC2979E-A839-49A3-8E8C-381FBCEBF467}" srcOrd="0" destOrd="0" presId="urn:microsoft.com/office/officeart/2005/8/layout/process4"/>
    <dgm:cxn modelId="{F90CC232-E0DF-4553-9934-804BE4EEDE07}" type="presParOf" srcId="{BC79ECF2-6F5D-421D-9283-0533B1F06345}" destId="{751F1674-EC43-4313-850C-6721801314E0}" srcOrd="1" destOrd="0" presId="urn:microsoft.com/office/officeart/2005/8/layout/process4"/>
    <dgm:cxn modelId="{66F48DDE-634D-49A5-B858-04014DF9FED1}" type="presParOf" srcId="{BC79ECF2-6F5D-421D-9283-0533B1F06345}" destId="{2D57D3F4-5C72-4F3E-8764-2D1D430A0A21}" srcOrd="2" destOrd="0" presId="urn:microsoft.com/office/officeart/2005/8/layout/process4"/>
    <dgm:cxn modelId="{2BD11EC2-D86E-4E63-A83F-210457C39017}" type="presParOf" srcId="{2D57D3F4-5C72-4F3E-8764-2D1D430A0A21}" destId="{D5D658DB-DABC-4F51-A598-E2251629C7C2}" srcOrd="0" destOrd="0" presId="urn:microsoft.com/office/officeart/2005/8/layout/process4"/>
    <dgm:cxn modelId="{20B870B1-B856-4898-80ED-2AC357E987C9}" type="presParOf" srcId="{2D57D3F4-5C72-4F3E-8764-2D1D430A0A21}" destId="{1839C81A-8C44-484A-A945-FA04C07AFFE7}" srcOrd="1" destOrd="0" presId="urn:microsoft.com/office/officeart/2005/8/layout/process4"/>
    <dgm:cxn modelId="{3FDDD81C-500A-40C0-86C7-0CB45B70708D}" type="presParOf" srcId="{2D57D3F4-5C72-4F3E-8764-2D1D430A0A21}" destId="{361631BF-FFA3-4BA0-BAB0-8B28F1EC6683}" srcOrd="2" destOrd="0" presId="urn:microsoft.com/office/officeart/2005/8/layout/process4"/>
    <dgm:cxn modelId="{A70012BD-7B94-4061-8B10-2F581699C38D}" type="presParOf" srcId="{361631BF-FFA3-4BA0-BAB0-8B28F1EC6683}" destId="{D633F357-2618-4FDB-9A24-7CC8D26A7E61}" srcOrd="0" destOrd="0" presId="urn:microsoft.com/office/officeart/2005/8/layout/process4"/>
    <dgm:cxn modelId="{D47A1410-2D81-4946-B943-92663AF16CE5}" type="presParOf" srcId="{361631BF-FFA3-4BA0-BAB0-8B28F1EC6683}" destId="{4A39C71C-BD6A-4DA6-AEA9-8CAFAFCDCBA2}" srcOrd="1" destOrd="0" presId="urn:microsoft.com/office/officeart/2005/8/layout/process4"/>
    <dgm:cxn modelId="{336263AD-0C70-4C49-9043-AB22257CB591}" type="presParOf" srcId="{361631BF-FFA3-4BA0-BAB0-8B28F1EC6683}" destId="{6339981E-4619-4514-9DA6-33BE3137EADE}" srcOrd="2" destOrd="0" presId="urn:microsoft.com/office/officeart/2005/8/layout/process4"/>
    <dgm:cxn modelId="{13E3A9D5-1C36-4AA1-B51D-00E6357E3B82}" type="presParOf" srcId="{361631BF-FFA3-4BA0-BAB0-8B28F1EC6683}" destId="{E72C447D-6465-470C-8250-793B4EBC1DA9}" srcOrd="3" destOrd="0" presId="urn:microsoft.com/office/officeart/2005/8/layout/process4"/>
    <dgm:cxn modelId="{D042F6E1-1115-4593-A51B-1CC992BA90A9}" type="presParOf" srcId="{BC79ECF2-6F5D-421D-9283-0533B1F06345}" destId="{55FB64FA-A34C-4CB2-89DD-A2F4A5A0F4F8}" srcOrd="3" destOrd="0" presId="urn:microsoft.com/office/officeart/2005/8/layout/process4"/>
    <dgm:cxn modelId="{7103924E-E2CF-494A-ADA1-1132803AB28B}" type="presParOf" srcId="{BC79ECF2-6F5D-421D-9283-0533B1F06345}" destId="{1634A173-EFE8-4359-8B42-4E43C30719D4}" srcOrd="4" destOrd="0" presId="urn:microsoft.com/office/officeart/2005/8/layout/process4"/>
    <dgm:cxn modelId="{8B5D56C5-2007-4C69-9C7E-AAF67A3F76E1}" type="presParOf" srcId="{1634A173-EFE8-4359-8B42-4E43C30719D4}" destId="{FF39BCB0-3F3A-4236-90C9-17A3260B04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0E401B-7CA5-4F82-94E6-ECAF88EF8AF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ACC414-3982-491F-AB62-7BC551CCD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Spørg</a:t>
          </a:r>
          <a:r>
            <a:rPr lang="en-US" dirty="0"/>
            <a:t> </a:t>
          </a:r>
          <a:r>
            <a:rPr lang="en-US" dirty="0" err="1"/>
            <a:t>altid</a:t>
          </a:r>
          <a:r>
            <a:rPr lang="en-US" dirty="0"/>
            <a:t> </a:t>
          </a:r>
          <a:r>
            <a:rPr lang="en-GB" dirty="0"/>
            <a:t>*IDN?</a:t>
          </a:r>
          <a:r>
            <a:rPr lang="en-DK" dirty="0"/>
            <a:t> </a:t>
          </a:r>
          <a:r>
            <a:rPr lang="en-US" dirty="0" err="1"/>
            <a:t>efter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sekvens</a:t>
          </a:r>
          <a:r>
            <a:rPr lang="en-US" dirty="0"/>
            <a:t> (log </a:t>
          </a:r>
          <a:r>
            <a:rPr lang="en-US" dirty="0" err="1"/>
            <a:t>svar</a:t>
          </a:r>
          <a:r>
            <a:rPr lang="en-US" dirty="0"/>
            <a:t>).</a:t>
          </a:r>
        </a:p>
      </dgm:t>
    </dgm:pt>
    <dgm:pt modelId="{D89B61AE-E2CA-4440-8938-20C50200D5A9}" type="parTrans" cxnId="{5CD01C5E-624E-470F-B3DC-51A0112447AD}">
      <dgm:prSet/>
      <dgm:spPr/>
      <dgm:t>
        <a:bodyPr/>
        <a:lstStyle/>
        <a:p>
          <a:endParaRPr lang="en-US"/>
        </a:p>
      </dgm:t>
    </dgm:pt>
    <dgm:pt modelId="{9D9A70B8-9BC3-4082-9C50-8FEABBF459C2}" type="sibTrans" cxnId="{5CD01C5E-624E-470F-B3DC-51A0112447AD}">
      <dgm:prSet/>
      <dgm:spPr/>
      <dgm:t>
        <a:bodyPr/>
        <a:lstStyle/>
        <a:p>
          <a:endParaRPr lang="en-US"/>
        </a:p>
      </dgm:t>
    </dgm:pt>
    <dgm:pt modelId="{9B73D92D-2F6B-47F8-A408-12241DC22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Indsæt</a:t>
          </a:r>
          <a:r>
            <a:rPr lang="en-US" dirty="0"/>
            <a:t> </a:t>
          </a:r>
          <a:r>
            <a:rPr lang="en-US" dirty="0" err="1"/>
            <a:t>små</a:t>
          </a:r>
          <a:r>
            <a:rPr lang="en-US" dirty="0"/>
            <a:t> pauser, </a:t>
          </a:r>
          <a:r>
            <a:rPr lang="en-US" dirty="0" err="1"/>
            <a:t>når</a:t>
          </a:r>
          <a:r>
            <a:rPr lang="en-US" dirty="0"/>
            <a:t> </a:t>
          </a:r>
          <a:r>
            <a:rPr lang="en-US" dirty="0" err="1"/>
            <a:t>instrumentet</a:t>
          </a:r>
          <a:r>
            <a:rPr lang="en-US" dirty="0"/>
            <a:t> </a:t>
          </a:r>
          <a:r>
            <a:rPr lang="en-US" dirty="0" err="1"/>
            <a:t>har</a:t>
          </a:r>
          <a:r>
            <a:rPr lang="en-US" dirty="0"/>
            <a:t> </a:t>
          </a:r>
          <a:r>
            <a:rPr lang="en-US" dirty="0" err="1"/>
            <a:t>tunge</a:t>
          </a:r>
          <a:r>
            <a:rPr lang="en-US" dirty="0"/>
            <a:t> </a:t>
          </a:r>
          <a:r>
            <a:rPr lang="en-US" dirty="0" err="1"/>
            <a:t>operationer</a:t>
          </a:r>
          <a:r>
            <a:rPr lang="en-US" dirty="0"/>
            <a:t>.</a:t>
          </a:r>
        </a:p>
      </dgm:t>
    </dgm:pt>
    <dgm:pt modelId="{38511253-7949-43B1-A52A-57C924F6978B}" type="parTrans" cxnId="{BD3D42E0-E0A6-49D3-B5F4-DACACF723119}">
      <dgm:prSet/>
      <dgm:spPr/>
      <dgm:t>
        <a:bodyPr/>
        <a:lstStyle/>
        <a:p>
          <a:endParaRPr lang="en-US"/>
        </a:p>
      </dgm:t>
    </dgm:pt>
    <dgm:pt modelId="{D6E13277-CCA6-41F3-A736-728A65B16854}" type="sibTrans" cxnId="{BD3D42E0-E0A6-49D3-B5F4-DACACF723119}">
      <dgm:prSet/>
      <dgm:spPr/>
      <dgm:t>
        <a:bodyPr/>
        <a:lstStyle/>
        <a:p>
          <a:endParaRPr lang="en-US"/>
        </a:p>
      </dgm:t>
    </dgm:pt>
    <dgm:pt modelId="{B62B04F0-3283-4381-9EDA-3D7B2CB48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Begræns båndbredde/opløsning for hurtigere svar under test.</a:t>
          </a:r>
        </a:p>
      </dgm:t>
    </dgm:pt>
    <dgm:pt modelId="{9952A0FC-9C17-4F71-BC65-151336D3C771}" type="parTrans" cxnId="{E11B8A95-9F82-4BC2-A5C9-54ACD763D156}">
      <dgm:prSet/>
      <dgm:spPr/>
      <dgm:t>
        <a:bodyPr/>
        <a:lstStyle/>
        <a:p>
          <a:endParaRPr lang="en-US"/>
        </a:p>
      </dgm:t>
    </dgm:pt>
    <dgm:pt modelId="{B1196179-CDC8-4834-A93D-A4BF5E62170E}" type="sibTrans" cxnId="{E11B8A95-9F82-4BC2-A5C9-54ACD763D156}">
      <dgm:prSet/>
      <dgm:spPr/>
      <dgm:t>
        <a:bodyPr/>
        <a:lstStyle/>
        <a:p>
          <a:endParaRPr lang="en-US"/>
        </a:p>
      </dgm:t>
    </dgm:pt>
    <dgm:pt modelId="{CE54FBF3-DC08-4D1D-885B-8A8EA4080C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Valider en kommando i frontpanelet før du automatiserer.</a:t>
          </a:r>
        </a:p>
      </dgm:t>
    </dgm:pt>
    <dgm:pt modelId="{6C090027-F95C-48DD-AAC8-6A08E74B2701}" type="parTrans" cxnId="{0CA49F8C-F8D4-481C-BD4A-F83854969D3D}">
      <dgm:prSet/>
      <dgm:spPr/>
      <dgm:t>
        <a:bodyPr/>
        <a:lstStyle/>
        <a:p>
          <a:endParaRPr lang="en-US"/>
        </a:p>
      </dgm:t>
    </dgm:pt>
    <dgm:pt modelId="{CBEA23BE-BB0E-4415-943D-14BB8D535302}" type="sibTrans" cxnId="{0CA49F8C-F8D4-481C-BD4A-F83854969D3D}">
      <dgm:prSet/>
      <dgm:spPr/>
      <dgm:t>
        <a:bodyPr/>
        <a:lstStyle/>
        <a:p>
          <a:endParaRPr lang="en-US"/>
        </a:p>
      </dgm:t>
    </dgm:pt>
    <dgm:pt modelId="{550AF634-C5AD-4210-A3C0-7CB81E47C254}" type="pres">
      <dgm:prSet presAssocID="{3D0E401B-7CA5-4F82-94E6-ECAF88EF8AF6}" presName="root" presStyleCnt="0">
        <dgm:presLayoutVars>
          <dgm:dir/>
          <dgm:resizeHandles val="exact"/>
        </dgm:presLayoutVars>
      </dgm:prSet>
      <dgm:spPr/>
    </dgm:pt>
    <dgm:pt modelId="{01C32316-CA1C-44C9-802C-9D672D8DB32E}" type="pres">
      <dgm:prSet presAssocID="{8EACC414-3982-491F-AB62-7BC551CCDB5E}" presName="compNode" presStyleCnt="0"/>
      <dgm:spPr/>
    </dgm:pt>
    <dgm:pt modelId="{FD43EB0E-8508-4BF8-A153-7229D0B7091F}" type="pres">
      <dgm:prSet presAssocID="{8EACC414-3982-491F-AB62-7BC551CCDB5E}" presName="bgRect" presStyleLbl="bgShp" presStyleIdx="0" presStyleCnt="4"/>
      <dgm:spPr/>
    </dgm:pt>
    <dgm:pt modelId="{55199EC4-D64A-4931-B06A-CE596790846E}" type="pres">
      <dgm:prSet presAssocID="{8EACC414-3982-491F-AB62-7BC551CCDB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C9524B8C-5893-412A-B10B-E937ECFB4F36}" type="pres">
      <dgm:prSet presAssocID="{8EACC414-3982-491F-AB62-7BC551CCDB5E}" presName="spaceRect" presStyleCnt="0"/>
      <dgm:spPr/>
    </dgm:pt>
    <dgm:pt modelId="{611168E4-5CE8-42D3-A5D9-2FA4CF3FAF20}" type="pres">
      <dgm:prSet presAssocID="{8EACC414-3982-491F-AB62-7BC551CCDB5E}" presName="parTx" presStyleLbl="revTx" presStyleIdx="0" presStyleCnt="4">
        <dgm:presLayoutVars>
          <dgm:chMax val="0"/>
          <dgm:chPref val="0"/>
        </dgm:presLayoutVars>
      </dgm:prSet>
      <dgm:spPr/>
    </dgm:pt>
    <dgm:pt modelId="{C9E667A7-B874-4F26-BA03-12A50B122B70}" type="pres">
      <dgm:prSet presAssocID="{9D9A70B8-9BC3-4082-9C50-8FEABBF459C2}" presName="sibTrans" presStyleCnt="0"/>
      <dgm:spPr/>
    </dgm:pt>
    <dgm:pt modelId="{6F0237F4-D58F-46A3-A3FA-896DF1B88008}" type="pres">
      <dgm:prSet presAssocID="{9B73D92D-2F6B-47F8-A408-12241DC2257A}" presName="compNode" presStyleCnt="0"/>
      <dgm:spPr/>
    </dgm:pt>
    <dgm:pt modelId="{65A613C0-E042-45CD-A18A-2169D5C95988}" type="pres">
      <dgm:prSet presAssocID="{9B73D92D-2F6B-47F8-A408-12241DC2257A}" presName="bgRect" presStyleLbl="bgShp" presStyleIdx="1" presStyleCnt="4"/>
      <dgm:spPr/>
    </dgm:pt>
    <dgm:pt modelId="{6C373B0B-DD06-42AD-9EDE-1B3EBB9DB867}" type="pres">
      <dgm:prSet presAssocID="{9B73D92D-2F6B-47F8-A408-12241DC225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nge"/>
        </a:ext>
      </dgm:extLst>
    </dgm:pt>
    <dgm:pt modelId="{7279E8C2-ECE5-410C-AA0B-E77BC7CCA0FD}" type="pres">
      <dgm:prSet presAssocID="{9B73D92D-2F6B-47F8-A408-12241DC2257A}" presName="spaceRect" presStyleCnt="0"/>
      <dgm:spPr/>
    </dgm:pt>
    <dgm:pt modelId="{FB92191B-8D24-477C-A6B4-5C98E14C40C0}" type="pres">
      <dgm:prSet presAssocID="{9B73D92D-2F6B-47F8-A408-12241DC2257A}" presName="parTx" presStyleLbl="revTx" presStyleIdx="1" presStyleCnt="4">
        <dgm:presLayoutVars>
          <dgm:chMax val="0"/>
          <dgm:chPref val="0"/>
        </dgm:presLayoutVars>
      </dgm:prSet>
      <dgm:spPr/>
    </dgm:pt>
    <dgm:pt modelId="{A36F4E90-DE6C-4EF7-8F84-CC4F9B6E5364}" type="pres">
      <dgm:prSet presAssocID="{D6E13277-CCA6-41F3-A736-728A65B16854}" presName="sibTrans" presStyleCnt="0"/>
      <dgm:spPr/>
    </dgm:pt>
    <dgm:pt modelId="{CD8966CC-FFB1-487B-9B99-3C1597A18D8B}" type="pres">
      <dgm:prSet presAssocID="{B62B04F0-3283-4381-9EDA-3D7B2CB48F9D}" presName="compNode" presStyleCnt="0"/>
      <dgm:spPr/>
    </dgm:pt>
    <dgm:pt modelId="{6B441B58-3D6B-4FC1-A4FC-C0C0935BCEE8}" type="pres">
      <dgm:prSet presAssocID="{B62B04F0-3283-4381-9EDA-3D7B2CB48F9D}" presName="bgRect" presStyleLbl="bgShp" presStyleIdx="2" presStyleCnt="4"/>
      <dgm:spPr/>
    </dgm:pt>
    <dgm:pt modelId="{0964932A-B4D1-41BE-9CB7-00A7F4972684}" type="pres">
      <dgm:prSet presAssocID="{B62B04F0-3283-4381-9EDA-3D7B2CB48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fkrydsning"/>
        </a:ext>
      </dgm:extLst>
    </dgm:pt>
    <dgm:pt modelId="{5F339498-B59E-4A50-9C8C-D26CB230B82A}" type="pres">
      <dgm:prSet presAssocID="{B62B04F0-3283-4381-9EDA-3D7B2CB48F9D}" presName="spaceRect" presStyleCnt="0"/>
      <dgm:spPr/>
    </dgm:pt>
    <dgm:pt modelId="{79F2C1F1-E0AB-48BD-9121-5640FD7EB6F3}" type="pres">
      <dgm:prSet presAssocID="{B62B04F0-3283-4381-9EDA-3D7B2CB48F9D}" presName="parTx" presStyleLbl="revTx" presStyleIdx="2" presStyleCnt="4">
        <dgm:presLayoutVars>
          <dgm:chMax val="0"/>
          <dgm:chPref val="0"/>
        </dgm:presLayoutVars>
      </dgm:prSet>
      <dgm:spPr/>
    </dgm:pt>
    <dgm:pt modelId="{464D5938-5BFD-490F-A0B1-51D9C5D21B01}" type="pres">
      <dgm:prSet presAssocID="{B1196179-CDC8-4834-A93D-A4BF5E62170E}" presName="sibTrans" presStyleCnt="0"/>
      <dgm:spPr/>
    </dgm:pt>
    <dgm:pt modelId="{678E0922-9179-4775-9062-062A6BDCA305}" type="pres">
      <dgm:prSet presAssocID="{CE54FBF3-DC08-4D1D-885B-8A8EA4080CF2}" presName="compNode" presStyleCnt="0"/>
      <dgm:spPr/>
    </dgm:pt>
    <dgm:pt modelId="{211CD4B4-3780-4156-94E7-FC6A874264CF}" type="pres">
      <dgm:prSet presAssocID="{CE54FBF3-DC08-4D1D-885B-8A8EA4080CF2}" presName="bgRect" presStyleLbl="bgShp" presStyleIdx="3" presStyleCnt="4"/>
      <dgm:spPr/>
    </dgm:pt>
    <dgm:pt modelId="{84F905C3-1D9F-4012-A9B2-9D3CC37F1869}" type="pres">
      <dgm:prSet presAssocID="{CE54FBF3-DC08-4D1D-885B-8A8EA4080C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7B75045-82A7-4741-9BFB-ECB5DFDE8143}" type="pres">
      <dgm:prSet presAssocID="{CE54FBF3-DC08-4D1D-885B-8A8EA4080CF2}" presName="spaceRect" presStyleCnt="0"/>
      <dgm:spPr/>
    </dgm:pt>
    <dgm:pt modelId="{0BABBB05-1FF7-4A6A-9510-DA7E6F20A70F}" type="pres">
      <dgm:prSet presAssocID="{CE54FBF3-DC08-4D1D-885B-8A8EA4080C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509600-9655-478C-A5FE-87F50175F93E}" type="presOf" srcId="{CE54FBF3-DC08-4D1D-885B-8A8EA4080CF2}" destId="{0BABBB05-1FF7-4A6A-9510-DA7E6F20A70F}" srcOrd="0" destOrd="0" presId="urn:microsoft.com/office/officeart/2018/2/layout/IconVerticalSolidList"/>
    <dgm:cxn modelId="{709D125B-92A2-44B5-B450-D2B12635D510}" type="presOf" srcId="{B62B04F0-3283-4381-9EDA-3D7B2CB48F9D}" destId="{79F2C1F1-E0AB-48BD-9121-5640FD7EB6F3}" srcOrd="0" destOrd="0" presId="urn:microsoft.com/office/officeart/2018/2/layout/IconVerticalSolidList"/>
    <dgm:cxn modelId="{5CD01C5E-624E-470F-B3DC-51A0112447AD}" srcId="{3D0E401B-7CA5-4F82-94E6-ECAF88EF8AF6}" destId="{8EACC414-3982-491F-AB62-7BC551CCDB5E}" srcOrd="0" destOrd="0" parTransId="{D89B61AE-E2CA-4440-8938-20C50200D5A9}" sibTransId="{9D9A70B8-9BC3-4082-9C50-8FEABBF459C2}"/>
    <dgm:cxn modelId="{0CA49F8C-F8D4-481C-BD4A-F83854969D3D}" srcId="{3D0E401B-7CA5-4F82-94E6-ECAF88EF8AF6}" destId="{CE54FBF3-DC08-4D1D-885B-8A8EA4080CF2}" srcOrd="3" destOrd="0" parTransId="{6C090027-F95C-48DD-AAC8-6A08E74B2701}" sibTransId="{CBEA23BE-BB0E-4415-943D-14BB8D535302}"/>
    <dgm:cxn modelId="{E11B8A95-9F82-4BC2-A5C9-54ACD763D156}" srcId="{3D0E401B-7CA5-4F82-94E6-ECAF88EF8AF6}" destId="{B62B04F0-3283-4381-9EDA-3D7B2CB48F9D}" srcOrd="2" destOrd="0" parTransId="{9952A0FC-9C17-4F71-BC65-151336D3C771}" sibTransId="{B1196179-CDC8-4834-A93D-A4BF5E62170E}"/>
    <dgm:cxn modelId="{9DA5C8A5-57C6-4602-8454-579214C62912}" type="presOf" srcId="{9B73D92D-2F6B-47F8-A408-12241DC2257A}" destId="{FB92191B-8D24-477C-A6B4-5C98E14C40C0}" srcOrd="0" destOrd="0" presId="urn:microsoft.com/office/officeart/2018/2/layout/IconVerticalSolidList"/>
    <dgm:cxn modelId="{E8B2E6AC-215B-4546-80EB-ED5591E9BE27}" type="presOf" srcId="{3D0E401B-7CA5-4F82-94E6-ECAF88EF8AF6}" destId="{550AF634-C5AD-4210-A3C0-7CB81E47C254}" srcOrd="0" destOrd="0" presId="urn:microsoft.com/office/officeart/2018/2/layout/IconVerticalSolidList"/>
    <dgm:cxn modelId="{ACA21AB5-8A92-4840-B224-7CC192619B4B}" type="presOf" srcId="{8EACC414-3982-491F-AB62-7BC551CCDB5E}" destId="{611168E4-5CE8-42D3-A5D9-2FA4CF3FAF20}" srcOrd="0" destOrd="0" presId="urn:microsoft.com/office/officeart/2018/2/layout/IconVerticalSolidList"/>
    <dgm:cxn modelId="{BD3D42E0-E0A6-49D3-B5F4-DACACF723119}" srcId="{3D0E401B-7CA5-4F82-94E6-ECAF88EF8AF6}" destId="{9B73D92D-2F6B-47F8-A408-12241DC2257A}" srcOrd="1" destOrd="0" parTransId="{38511253-7949-43B1-A52A-57C924F6978B}" sibTransId="{D6E13277-CCA6-41F3-A736-728A65B16854}"/>
    <dgm:cxn modelId="{CA83A10B-407D-480E-8CB5-37034C204FBE}" type="presParOf" srcId="{550AF634-C5AD-4210-A3C0-7CB81E47C254}" destId="{01C32316-CA1C-44C9-802C-9D672D8DB32E}" srcOrd="0" destOrd="0" presId="urn:microsoft.com/office/officeart/2018/2/layout/IconVerticalSolidList"/>
    <dgm:cxn modelId="{18D2E215-2A53-47F2-93AA-903EFB407D33}" type="presParOf" srcId="{01C32316-CA1C-44C9-802C-9D672D8DB32E}" destId="{FD43EB0E-8508-4BF8-A153-7229D0B7091F}" srcOrd="0" destOrd="0" presId="urn:microsoft.com/office/officeart/2018/2/layout/IconVerticalSolidList"/>
    <dgm:cxn modelId="{A5760F20-2B3E-4AE9-A5C7-937F800B53F4}" type="presParOf" srcId="{01C32316-CA1C-44C9-802C-9D672D8DB32E}" destId="{55199EC4-D64A-4931-B06A-CE596790846E}" srcOrd="1" destOrd="0" presId="urn:microsoft.com/office/officeart/2018/2/layout/IconVerticalSolidList"/>
    <dgm:cxn modelId="{46752A7B-EA8C-4B32-9A06-6E35CBB78BE3}" type="presParOf" srcId="{01C32316-CA1C-44C9-802C-9D672D8DB32E}" destId="{C9524B8C-5893-412A-B10B-E937ECFB4F36}" srcOrd="2" destOrd="0" presId="urn:microsoft.com/office/officeart/2018/2/layout/IconVerticalSolidList"/>
    <dgm:cxn modelId="{737C46FF-D095-49FC-BABA-565761FA87CA}" type="presParOf" srcId="{01C32316-CA1C-44C9-802C-9D672D8DB32E}" destId="{611168E4-5CE8-42D3-A5D9-2FA4CF3FAF20}" srcOrd="3" destOrd="0" presId="urn:microsoft.com/office/officeart/2018/2/layout/IconVerticalSolidList"/>
    <dgm:cxn modelId="{F7EAAFED-9AF6-4BA4-B776-102F4D9A97F7}" type="presParOf" srcId="{550AF634-C5AD-4210-A3C0-7CB81E47C254}" destId="{C9E667A7-B874-4F26-BA03-12A50B122B70}" srcOrd="1" destOrd="0" presId="urn:microsoft.com/office/officeart/2018/2/layout/IconVerticalSolidList"/>
    <dgm:cxn modelId="{03354A53-2D83-44F3-B86F-3476BBF9C14F}" type="presParOf" srcId="{550AF634-C5AD-4210-A3C0-7CB81E47C254}" destId="{6F0237F4-D58F-46A3-A3FA-896DF1B88008}" srcOrd="2" destOrd="0" presId="urn:microsoft.com/office/officeart/2018/2/layout/IconVerticalSolidList"/>
    <dgm:cxn modelId="{002F700C-5D7A-450B-8BBD-FEF150B65A7A}" type="presParOf" srcId="{6F0237F4-D58F-46A3-A3FA-896DF1B88008}" destId="{65A613C0-E042-45CD-A18A-2169D5C95988}" srcOrd="0" destOrd="0" presId="urn:microsoft.com/office/officeart/2018/2/layout/IconVerticalSolidList"/>
    <dgm:cxn modelId="{452BD5C6-36A0-40BE-8AC3-A02613D15A02}" type="presParOf" srcId="{6F0237F4-D58F-46A3-A3FA-896DF1B88008}" destId="{6C373B0B-DD06-42AD-9EDE-1B3EBB9DB867}" srcOrd="1" destOrd="0" presId="urn:microsoft.com/office/officeart/2018/2/layout/IconVerticalSolidList"/>
    <dgm:cxn modelId="{CC5C89B5-E580-475F-87E9-CD6074E45870}" type="presParOf" srcId="{6F0237F4-D58F-46A3-A3FA-896DF1B88008}" destId="{7279E8C2-ECE5-410C-AA0B-E77BC7CCA0FD}" srcOrd="2" destOrd="0" presId="urn:microsoft.com/office/officeart/2018/2/layout/IconVerticalSolidList"/>
    <dgm:cxn modelId="{854717FC-9621-402D-8404-48DE2259B298}" type="presParOf" srcId="{6F0237F4-D58F-46A3-A3FA-896DF1B88008}" destId="{FB92191B-8D24-477C-A6B4-5C98E14C40C0}" srcOrd="3" destOrd="0" presId="urn:microsoft.com/office/officeart/2018/2/layout/IconVerticalSolidList"/>
    <dgm:cxn modelId="{307104CF-AD21-45AC-8AA8-63C36FA391B0}" type="presParOf" srcId="{550AF634-C5AD-4210-A3C0-7CB81E47C254}" destId="{A36F4E90-DE6C-4EF7-8F84-CC4F9B6E5364}" srcOrd="3" destOrd="0" presId="urn:microsoft.com/office/officeart/2018/2/layout/IconVerticalSolidList"/>
    <dgm:cxn modelId="{528E4F51-ED92-437E-B7C9-B9CE3CB3778B}" type="presParOf" srcId="{550AF634-C5AD-4210-A3C0-7CB81E47C254}" destId="{CD8966CC-FFB1-487B-9B99-3C1597A18D8B}" srcOrd="4" destOrd="0" presId="urn:microsoft.com/office/officeart/2018/2/layout/IconVerticalSolidList"/>
    <dgm:cxn modelId="{61782023-48D6-49D3-88F8-04DAA8343A5F}" type="presParOf" srcId="{CD8966CC-FFB1-487B-9B99-3C1597A18D8B}" destId="{6B441B58-3D6B-4FC1-A4FC-C0C0935BCEE8}" srcOrd="0" destOrd="0" presId="urn:microsoft.com/office/officeart/2018/2/layout/IconVerticalSolidList"/>
    <dgm:cxn modelId="{758D7775-EAC7-494B-8719-49DAC0679C10}" type="presParOf" srcId="{CD8966CC-FFB1-487B-9B99-3C1597A18D8B}" destId="{0964932A-B4D1-41BE-9CB7-00A7F4972684}" srcOrd="1" destOrd="0" presId="urn:microsoft.com/office/officeart/2018/2/layout/IconVerticalSolidList"/>
    <dgm:cxn modelId="{5E4FFEB7-F4DA-43AE-A7E9-B866C3143892}" type="presParOf" srcId="{CD8966CC-FFB1-487B-9B99-3C1597A18D8B}" destId="{5F339498-B59E-4A50-9C8C-D26CB230B82A}" srcOrd="2" destOrd="0" presId="urn:microsoft.com/office/officeart/2018/2/layout/IconVerticalSolidList"/>
    <dgm:cxn modelId="{A0BDF34E-0CEB-486B-9632-48A451B31825}" type="presParOf" srcId="{CD8966CC-FFB1-487B-9B99-3C1597A18D8B}" destId="{79F2C1F1-E0AB-48BD-9121-5640FD7EB6F3}" srcOrd="3" destOrd="0" presId="urn:microsoft.com/office/officeart/2018/2/layout/IconVerticalSolidList"/>
    <dgm:cxn modelId="{BA973913-14FB-46A7-B714-E244A121E0F7}" type="presParOf" srcId="{550AF634-C5AD-4210-A3C0-7CB81E47C254}" destId="{464D5938-5BFD-490F-A0B1-51D9C5D21B01}" srcOrd="5" destOrd="0" presId="urn:microsoft.com/office/officeart/2018/2/layout/IconVerticalSolidList"/>
    <dgm:cxn modelId="{4263D679-B2BA-4E0C-B8A7-1AF04FB50C14}" type="presParOf" srcId="{550AF634-C5AD-4210-A3C0-7CB81E47C254}" destId="{678E0922-9179-4775-9062-062A6BDCA305}" srcOrd="6" destOrd="0" presId="urn:microsoft.com/office/officeart/2018/2/layout/IconVerticalSolidList"/>
    <dgm:cxn modelId="{68496489-643E-4628-92E4-8E8DBA59E8E3}" type="presParOf" srcId="{678E0922-9179-4775-9062-062A6BDCA305}" destId="{211CD4B4-3780-4156-94E7-FC6A874264CF}" srcOrd="0" destOrd="0" presId="urn:microsoft.com/office/officeart/2018/2/layout/IconVerticalSolidList"/>
    <dgm:cxn modelId="{0E11E30D-1DCF-4984-A726-409A24B61D51}" type="presParOf" srcId="{678E0922-9179-4775-9062-062A6BDCA305}" destId="{84F905C3-1D9F-4012-A9B2-9D3CC37F1869}" srcOrd="1" destOrd="0" presId="urn:microsoft.com/office/officeart/2018/2/layout/IconVerticalSolidList"/>
    <dgm:cxn modelId="{022122D1-885F-4208-8CD9-11163A745450}" type="presParOf" srcId="{678E0922-9179-4775-9062-062A6BDCA305}" destId="{27B75045-82A7-4741-9BFB-ECB5DFDE8143}" srcOrd="2" destOrd="0" presId="urn:microsoft.com/office/officeart/2018/2/layout/IconVerticalSolidList"/>
    <dgm:cxn modelId="{3929715F-17BA-453E-AD55-58F4E436F431}" type="presParOf" srcId="{678E0922-9179-4775-9062-062A6BDCA305}" destId="{0BABBB05-1FF7-4A6A-9510-DA7E6F20A7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D8C9-3E89-445C-994B-6CC0DA563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3D2D22-CBED-43FA-9AD8-A1855D4FF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 har dokumenteret DUT‑grænser (spænding/strøm/frekvens).</a:t>
          </a:r>
        </a:p>
      </dgm:t>
    </dgm:pt>
    <dgm:pt modelId="{366D62AE-FF9A-4AD0-859F-F1DFBBD069FA}" type="parTrans" cxnId="{BE410DD0-0632-4106-A394-EEC551986D41}">
      <dgm:prSet/>
      <dgm:spPr/>
      <dgm:t>
        <a:bodyPr/>
        <a:lstStyle/>
        <a:p>
          <a:endParaRPr lang="en-US"/>
        </a:p>
      </dgm:t>
    </dgm:pt>
    <dgm:pt modelId="{74041687-E98E-4405-9B45-53AFA864101A}" type="sibTrans" cxnId="{BE410DD0-0632-4106-A394-EEC551986D41}">
      <dgm:prSet/>
      <dgm:spPr/>
      <dgm:t>
        <a:bodyPr/>
        <a:lstStyle/>
        <a:p>
          <a:endParaRPr lang="en-US"/>
        </a:p>
      </dgm:t>
    </dgm:pt>
    <dgm:pt modelId="{F2223CF2-B479-444A-BC0D-4FF655990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Instrumenter er kalibreret eller inden for dato.</a:t>
          </a:r>
        </a:p>
      </dgm:t>
    </dgm:pt>
    <dgm:pt modelId="{97D7E249-10C2-4D9C-9EBC-9224E4BBD9EC}" type="parTrans" cxnId="{69349F96-707C-44E7-BA58-AA3B83D82A6F}">
      <dgm:prSet/>
      <dgm:spPr/>
      <dgm:t>
        <a:bodyPr/>
        <a:lstStyle/>
        <a:p>
          <a:endParaRPr lang="en-US"/>
        </a:p>
      </dgm:t>
    </dgm:pt>
    <dgm:pt modelId="{C8E6C1C6-9C26-4EB9-BF45-73C6051D9163}" type="sibTrans" cxnId="{69349F96-707C-44E7-BA58-AA3B83D82A6F}">
      <dgm:prSet/>
      <dgm:spPr/>
      <dgm:t>
        <a:bodyPr/>
        <a:lstStyle/>
        <a:p>
          <a:endParaRPr lang="en-US"/>
        </a:p>
      </dgm:t>
    </dgm:pt>
    <dgm:pt modelId="{3633E7F9-5C6B-4D32-8B1B-C18837299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Kabelføring og referencer er korrekte (jord).</a:t>
          </a:r>
        </a:p>
      </dgm:t>
    </dgm:pt>
    <dgm:pt modelId="{303160B7-6D01-49E4-8497-2502343EBCFF}" type="parTrans" cxnId="{998DABD3-E058-4F83-AF88-E79C87DA8EE3}">
      <dgm:prSet/>
      <dgm:spPr/>
      <dgm:t>
        <a:bodyPr/>
        <a:lstStyle/>
        <a:p>
          <a:endParaRPr lang="en-US"/>
        </a:p>
      </dgm:t>
    </dgm:pt>
    <dgm:pt modelId="{9E3A3D23-EC9F-4648-A78B-182B92F379C5}" type="sibTrans" cxnId="{998DABD3-E058-4F83-AF88-E79C87DA8EE3}">
      <dgm:prSet/>
      <dgm:spPr/>
      <dgm:t>
        <a:bodyPr/>
        <a:lstStyle/>
        <a:p>
          <a:endParaRPr lang="en-US"/>
        </a:p>
      </dgm:t>
    </dgm:pt>
    <dgm:pt modelId="{B3E2A2D1-FB9D-4786-A7CC-8338EF8C34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Scripts logger versionsinfo og *IDN? svar.</a:t>
          </a:r>
        </a:p>
      </dgm:t>
    </dgm:pt>
    <dgm:pt modelId="{A11B53D1-0680-49E9-A83F-432A6C34EAEF}" type="parTrans" cxnId="{2846FAC7-6962-4214-8512-54A1EB8EA38F}">
      <dgm:prSet/>
      <dgm:spPr/>
      <dgm:t>
        <a:bodyPr/>
        <a:lstStyle/>
        <a:p>
          <a:endParaRPr lang="en-US"/>
        </a:p>
      </dgm:t>
    </dgm:pt>
    <dgm:pt modelId="{87DC1B1F-703C-48EC-B021-0AEEE9BA08FF}" type="sibTrans" cxnId="{2846FAC7-6962-4214-8512-54A1EB8EA38F}">
      <dgm:prSet/>
      <dgm:spPr/>
      <dgm:t>
        <a:bodyPr/>
        <a:lstStyle/>
        <a:p>
          <a:endParaRPr lang="en-US"/>
        </a:p>
      </dgm:t>
    </dgm:pt>
    <dgm:pt modelId="{E594C20F-1CA3-4377-B50E-831DF08B5D96}" type="pres">
      <dgm:prSet presAssocID="{81C0D8C9-3E89-445C-994B-6CC0DA563DDF}" presName="root" presStyleCnt="0">
        <dgm:presLayoutVars>
          <dgm:dir/>
          <dgm:resizeHandles val="exact"/>
        </dgm:presLayoutVars>
      </dgm:prSet>
      <dgm:spPr/>
    </dgm:pt>
    <dgm:pt modelId="{E12C78D2-3504-4323-9CFB-89E5C19D9827}" type="pres">
      <dgm:prSet presAssocID="{CD3D2D22-CBED-43FA-9AD8-A1855D4FF8D1}" presName="compNode" presStyleCnt="0"/>
      <dgm:spPr/>
    </dgm:pt>
    <dgm:pt modelId="{2DAB7C56-F7C7-4777-86F5-C6B3966B36D4}" type="pres">
      <dgm:prSet presAssocID="{CD3D2D22-CBED-43FA-9AD8-A1855D4FF8D1}" presName="bgRect" presStyleLbl="bgShp" presStyleIdx="0" presStyleCnt="4"/>
      <dgm:spPr/>
    </dgm:pt>
    <dgm:pt modelId="{AD189280-26BF-407D-A23B-651C75042719}" type="pres">
      <dgm:prSet presAssocID="{CD3D2D22-CBED-43FA-9AD8-A1855D4FF8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524CA38E-24B9-4431-90C9-0D1619BBB449}" type="pres">
      <dgm:prSet presAssocID="{CD3D2D22-CBED-43FA-9AD8-A1855D4FF8D1}" presName="spaceRect" presStyleCnt="0"/>
      <dgm:spPr/>
    </dgm:pt>
    <dgm:pt modelId="{17D6EE87-BBC7-4C06-B5F8-B1537B2D4A59}" type="pres">
      <dgm:prSet presAssocID="{CD3D2D22-CBED-43FA-9AD8-A1855D4FF8D1}" presName="parTx" presStyleLbl="revTx" presStyleIdx="0" presStyleCnt="4">
        <dgm:presLayoutVars>
          <dgm:chMax val="0"/>
          <dgm:chPref val="0"/>
        </dgm:presLayoutVars>
      </dgm:prSet>
      <dgm:spPr/>
    </dgm:pt>
    <dgm:pt modelId="{E4B2D882-D991-47CC-A114-3AEAD067C077}" type="pres">
      <dgm:prSet presAssocID="{74041687-E98E-4405-9B45-53AFA864101A}" presName="sibTrans" presStyleCnt="0"/>
      <dgm:spPr/>
    </dgm:pt>
    <dgm:pt modelId="{713D455B-9AAD-4C1E-9329-4F44383E2F2E}" type="pres">
      <dgm:prSet presAssocID="{F2223CF2-B479-444A-BC0D-4FF6559905F0}" presName="compNode" presStyleCnt="0"/>
      <dgm:spPr/>
    </dgm:pt>
    <dgm:pt modelId="{9B3924DA-1A69-47AA-BFDB-C9D02328A25B}" type="pres">
      <dgm:prSet presAssocID="{F2223CF2-B479-444A-BC0D-4FF6559905F0}" presName="bgRect" presStyleLbl="bgShp" presStyleIdx="1" presStyleCnt="4"/>
      <dgm:spPr/>
    </dgm:pt>
    <dgm:pt modelId="{A2771F24-A1D2-4D22-B981-EBD8A4C37CA2}" type="pres">
      <dgm:prSet presAssocID="{F2223CF2-B479-444A-BC0D-4FF6559905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8C7EE40-DFA2-4127-8B50-25B5F5E9AB4D}" type="pres">
      <dgm:prSet presAssocID="{F2223CF2-B479-444A-BC0D-4FF6559905F0}" presName="spaceRect" presStyleCnt="0"/>
      <dgm:spPr/>
    </dgm:pt>
    <dgm:pt modelId="{ADF8553D-8B10-4798-9A78-4C3699B13C71}" type="pres">
      <dgm:prSet presAssocID="{F2223CF2-B479-444A-BC0D-4FF6559905F0}" presName="parTx" presStyleLbl="revTx" presStyleIdx="1" presStyleCnt="4">
        <dgm:presLayoutVars>
          <dgm:chMax val="0"/>
          <dgm:chPref val="0"/>
        </dgm:presLayoutVars>
      </dgm:prSet>
      <dgm:spPr/>
    </dgm:pt>
    <dgm:pt modelId="{682F6D71-DDF1-49CA-A4F2-8AEBE691D1FD}" type="pres">
      <dgm:prSet presAssocID="{C8E6C1C6-9C26-4EB9-BF45-73C6051D9163}" presName="sibTrans" presStyleCnt="0"/>
      <dgm:spPr/>
    </dgm:pt>
    <dgm:pt modelId="{896ABF13-1A1E-42C7-8708-8F7B621B064B}" type="pres">
      <dgm:prSet presAssocID="{3633E7F9-5C6B-4D32-8B1B-C18837299544}" presName="compNode" presStyleCnt="0"/>
      <dgm:spPr/>
    </dgm:pt>
    <dgm:pt modelId="{DE6E36B4-CA48-4D0D-A633-197B824CAE14}" type="pres">
      <dgm:prSet presAssocID="{3633E7F9-5C6B-4D32-8B1B-C18837299544}" presName="bgRect" presStyleLbl="bgShp" presStyleIdx="2" presStyleCnt="4"/>
      <dgm:spPr/>
    </dgm:pt>
    <dgm:pt modelId="{F05C02E6-6FC4-407E-ACE6-0CD8C8FB2CB6}" type="pres">
      <dgm:prSet presAssocID="{3633E7F9-5C6B-4D32-8B1B-C188372995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B95445C-6D1E-4B4F-A27B-3FDA7D3C27CC}" type="pres">
      <dgm:prSet presAssocID="{3633E7F9-5C6B-4D32-8B1B-C18837299544}" presName="spaceRect" presStyleCnt="0"/>
      <dgm:spPr/>
    </dgm:pt>
    <dgm:pt modelId="{E319513D-27EA-4AA6-91A8-DE987CB87563}" type="pres">
      <dgm:prSet presAssocID="{3633E7F9-5C6B-4D32-8B1B-C18837299544}" presName="parTx" presStyleLbl="revTx" presStyleIdx="2" presStyleCnt="4">
        <dgm:presLayoutVars>
          <dgm:chMax val="0"/>
          <dgm:chPref val="0"/>
        </dgm:presLayoutVars>
      </dgm:prSet>
      <dgm:spPr/>
    </dgm:pt>
    <dgm:pt modelId="{ADC94900-CC59-42E7-A2C8-F9F7048CEE4D}" type="pres">
      <dgm:prSet presAssocID="{9E3A3D23-EC9F-4648-A78B-182B92F379C5}" presName="sibTrans" presStyleCnt="0"/>
      <dgm:spPr/>
    </dgm:pt>
    <dgm:pt modelId="{0EFAC369-5CEB-48BE-B18C-B88921165385}" type="pres">
      <dgm:prSet presAssocID="{B3E2A2D1-FB9D-4786-A7CC-8338EF8C34F0}" presName="compNode" presStyleCnt="0"/>
      <dgm:spPr/>
    </dgm:pt>
    <dgm:pt modelId="{F476BA17-CD50-4C70-A5FE-9AEEB3733C66}" type="pres">
      <dgm:prSet presAssocID="{B3E2A2D1-FB9D-4786-A7CC-8338EF8C34F0}" presName="bgRect" presStyleLbl="bgShp" presStyleIdx="3" presStyleCnt="4"/>
      <dgm:spPr/>
    </dgm:pt>
    <dgm:pt modelId="{0C968BA0-CC54-4099-B588-2D25CA47D18D}" type="pres">
      <dgm:prSet presAssocID="{B3E2A2D1-FB9D-4786-A7CC-8338EF8C34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dertekster"/>
        </a:ext>
      </dgm:extLst>
    </dgm:pt>
    <dgm:pt modelId="{AFA2F879-A1B6-4546-B772-5A3DBD923193}" type="pres">
      <dgm:prSet presAssocID="{B3E2A2D1-FB9D-4786-A7CC-8338EF8C34F0}" presName="spaceRect" presStyleCnt="0"/>
      <dgm:spPr/>
    </dgm:pt>
    <dgm:pt modelId="{DB93D2DE-645B-4D02-86A4-09BEF4DD05E3}" type="pres">
      <dgm:prSet presAssocID="{B3E2A2D1-FB9D-4786-A7CC-8338EF8C34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C7C30E-7E4A-434F-96D1-44AD526C34D0}" type="presOf" srcId="{CD3D2D22-CBED-43FA-9AD8-A1855D4FF8D1}" destId="{17D6EE87-BBC7-4C06-B5F8-B1537B2D4A59}" srcOrd="0" destOrd="0" presId="urn:microsoft.com/office/officeart/2018/2/layout/IconVerticalSolidList"/>
    <dgm:cxn modelId="{4DE87473-2FF4-45E3-9CC8-6678868EE605}" type="presOf" srcId="{3633E7F9-5C6B-4D32-8B1B-C18837299544}" destId="{E319513D-27EA-4AA6-91A8-DE987CB87563}" srcOrd="0" destOrd="0" presId="urn:microsoft.com/office/officeart/2018/2/layout/IconVerticalSolidList"/>
    <dgm:cxn modelId="{69349F96-707C-44E7-BA58-AA3B83D82A6F}" srcId="{81C0D8C9-3E89-445C-994B-6CC0DA563DDF}" destId="{F2223CF2-B479-444A-BC0D-4FF6559905F0}" srcOrd="1" destOrd="0" parTransId="{97D7E249-10C2-4D9C-9EBC-9224E4BBD9EC}" sibTransId="{C8E6C1C6-9C26-4EB9-BF45-73C6051D9163}"/>
    <dgm:cxn modelId="{CBD4679D-B8E7-4381-A8EE-044D518BF46A}" type="presOf" srcId="{B3E2A2D1-FB9D-4786-A7CC-8338EF8C34F0}" destId="{DB93D2DE-645B-4D02-86A4-09BEF4DD05E3}" srcOrd="0" destOrd="0" presId="urn:microsoft.com/office/officeart/2018/2/layout/IconVerticalSolidList"/>
    <dgm:cxn modelId="{BBB06CB9-D4C5-412B-BF1E-475ADCA02101}" type="presOf" srcId="{F2223CF2-B479-444A-BC0D-4FF6559905F0}" destId="{ADF8553D-8B10-4798-9A78-4C3699B13C71}" srcOrd="0" destOrd="0" presId="urn:microsoft.com/office/officeart/2018/2/layout/IconVerticalSolidList"/>
    <dgm:cxn modelId="{2846FAC7-6962-4214-8512-54A1EB8EA38F}" srcId="{81C0D8C9-3E89-445C-994B-6CC0DA563DDF}" destId="{B3E2A2D1-FB9D-4786-A7CC-8338EF8C34F0}" srcOrd="3" destOrd="0" parTransId="{A11B53D1-0680-49E9-A83F-432A6C34EAEF}" sibTransId="{87DC1B1F-703C-48EC-B021-0AEEE9BA08FF}"/>
    <dgm:cxn modelId="{BE410DD0-0632-4106-A394-EEC551986D41}" srcId="{81C0D8C9-3E89-445C-994B-6CC0DA563DDF}" destId="{CD3D2D22-CBED-43FA-9AD8-A1855D4FF8D1}" srcOrd="0" destOrd="0" parTransId="{366D62AE-FF9A-4AD0-859F-F1DFBBD069FA}" sibTransId="{74041687-E98E-4405-9B45-53AFA864101A}"/>
    <dgm:cxn modelId="{998DABD3-E058-4F83-AF88-E79C87DA8EE3}" srcId="{81C0D8C9-3E89-445C-994B-6CC0DA563DDF}" destId="{3633E7F9-5C6B-4D32-8B1B-C18837299544}" srcOrd="2" destOrd="0" parTransId="{303160B7-6D01-49E4-8497-2502343EBCFF}" sibTransId="{9E3A3D23-EC9F-4648-A78B-182B92F379C5}"/>
    <dgm:cxn modelId="{418E0BE9-D06F-409A-8C28-B9B1D867AEA2}" type="presOf" srcId="{81C0D8C9-3E89-445C-994B-6CC0DA563DDF}" destId="{E594C20F-1CA3-4377-B50E-831DF08B5D96}" srcOrd="0" destOrd="0" presId="urn:microsoft.com/office/officeart/2018/2/layout/IconVerticalSolidList"/>
    <dgm:cxn modelId="{8A40A907-A290-4226-8037-3A1DB779F442}" type="presParOf" srcId="{E594C20F-1CA3-4377-B50E-831DF08B5D96}" destId="{E12C78D2-3504-4323-9CFB-89E5C19D9827}" srcOrd="0" destOrd="0" presId="urn:microsoft.com/office/officeart/2018/2/layout/IconVerticalSolidList"/>
    <dgm:cxn modelId="{E5E9ACCE-9EBD-4854-B450-1F934AC7603E}" type="presParOf" srcId="{E12C78D2-3504-4323-9CFB-89E5C19D9827}" destId="{2DAB7C56-F7C7-4777-86F5-C6B3966B36D4}" srcOrd="0" destOrd="0" presId="urn:microsoft.com/office/officeart/2018/2/layout/IconVerticalSolidList"/>
    <dgm:cxn modelId="{BE6BCEAF-AD7E-40CE-A390-455012DD1B5B}" type="presParOf" srcId="{E12C78D2-3504-4323-9CFB-89E5C19D9827}" destId="{AD189280-26BF-407D-A23B-651C75042719}" srcOrd="1" destOrd="0" presId="urn:microsoft.com/office/officeart/2018/2/layout/IconVerticalSolidList"/>
    <dgm:cxn modelId="{28E7FE96-C0A6-4443-9BDA-E0AC37E8D014}" type="presParOf" srcId="{E12C78D2-3504-4323-9CFB-89E5C19D9827}" destId="{524CA38E-24B9-4431-90C9-0D1619BBB449}" srcOrd="2" destOrd="0" presId="urn:microsoft.com/office/officeart/2018/2/layout/IconVerticalSolidList"/>
    <dgm:cxn modelId="{EAD765C1-B352-451E-821B-9EF7D9EBF7CC}" type="presParOf" srcId="{E12C78D2-3504-4323-9CFB-89E5C19D9827}" destId="{17D6EE87-BBC7-4C06-B5F8-B1537B2D4A59}" srcOrd="3" destOrd="0" presId="urn:microsoft.com/office/officeart/2018/2/layout/IconVerticalSolidList"/>
    <dgm:cxn modelId="{7AD94078-4732-4A8D-B71B-E0154C3B3CEC}" type="presParOf" srcId="{E594C20F-1CA3-4377-B50E-831DF08B5D96}" destId="{E4B2D882-D991-47CC-A114-3AEAD067C077}" srcOrd="1" destOrd="0" presId="urn:microsoft.com/office/officeart/2018/2/layout/IconVerticalSolidList"/>
    <dgm:cxn modelId="{E31D2F29-86A4-439B-B2ED-39A1AEFF1000}" type="presParOf" srcId="{E594C20F-1CA3-4377-B50E-831DF08B5D96}" destId="{713D455B-9AAD-4C1E-9329-4F44383E2F2E}" srcOrd="2" destOrd="0" presId="urn:microsoft.com/office/officeart/2018/2/layout/IconVerticalSolidList"/>
    <dgm:cxn modelId="{6A53D53E-34D6-4E1F-8C8E-304028E8D2A4}" type="presParOf" srcId="{713D455B-9AAD-4C1E-9329-4F44383E2F2E}" destId="{9B3924DA-1A69-47AA-BFDB-C9D02328A25B}" srcOrd="0" destOrd="0" presId="urn:microsoft.com/office/officeart/2018/2/layout/IconVerticalSolidList"/>
    <dgm:cxn modelId="{6ABBD9DF-ADE4-4884-9F70-E6BC89C3BA68}" type="presParOf" srcId="{713D455B-9AAD-4C1E-9329-4F44383E2F2E}" destId="{A2771F24-A1D2-4D22-B981-EBD8A4C37CA2}" srcOrd="1" destOrd="0" presId="urn:microsoft.com/office/officeart/2018/2/layout/IconVerticalSolidList"/>
    <dgm:cxn modelId="{4863C187-F01C-4BDC-A6E7-F78A64D08424}" type="presParOf" srcId="{713D455B-9AAD-4C1E-9329-4F44383E2F2E}" destId="{38C7EE40-DFA2-4127-8B50-25B5F5E9AB4D}" srcOrd="2" destOrd="0" presId="urn:microsoft.com/office/officeart/2018/2/layout/IconVerticalSolidList"/>
    <dgm:cxn modelId="{43E59CB4-0420-4583-906A-29EEF1269719}" type="presParOf" srcId="{713D455B-9AAD-4C1E-9329-4F44383E2F2E}" destId="{ADF8553D-8B10-4798-9A78-4C3699B13C71}" srcOrd="3" destOrd="0" presId="urn:microsoft.com/office/officeart/2018/2/layout/IconVerticalSolidList"/>
    <dgm:cxn modelId="{229955DE-116B-429A-8EE9-46A750428FC1}" type="presParOf" srcId="{E594C20F-1CA3-4377-B50E-831DF08B5D96}" destId="{682F6D71-DDF1-49CA-A4F2-8AEBE691D1FD}" srcOrd="3" destOrd="0" presId="urn:microsoft.com/office/officeart/2018/2/layout/IconVerticalSolidList"/>
    <dgm:cxn modelId="{BB3CE1E9-8B66-4E2B-8040-C0E53A16ACEE}" type="presParOf" srcId="{E594C20F-1CA3-4377-B50E-831DF08B5D96}" destId="{896ABF13-1A1E-42C7-8708-8F7B621B064B}" srcOrd="4" destOrd="0" presId="urn:microsoft.com/office/officeart/2018/2/layout/IconVerticalSolidList"/>
    <dgm:cxn modelId="{04970077-9DD2-44E7-8DAA-959B0D2F668A}" type="presParOf" srcId="{896ABF13-1A1E-42C7-8708-8F7B621B064B}" destId="{DE6E36B4-CA48-4D0D-A633-197B824CAE14}" srcOrd="0" destOrd="0" presId="urn:microsoft.com/office/officeart/2018/2/layout/IconVerticalSolidList"/>
    <dgm:cxn modelId="{63368622-BBF4-454A-89B1-E1347D105769}" type="presParOf" srcId="{896ABF13-1A1E-42C7-8708-8F7B621B064B}" destId="{F05C02E6-6FC4-407E-ACE6-0CD8C8FB2CB6}" srcOrd="1" destOrd="0" presId="urn:microsoft.com/office/officeart/2018/2/layout/IconVerticalSolidList"/>
    <dgm:cxn modelId="{860CB8A0-1DD3-4825-9750-2A78DFEB0FB0}" type="presParOf" srcId="{896ABF13-1A1E-42C7-8708-8F7B621B064B}" destId="{DB95445C-6D1E-4B4F-A27B-3FDA7D3C27CC}" srcOrd="2" destOrd="0" presId="urn:microsoft.com/office/officeart/2018/2/layout/IconVerticalSolidList"/>
    <dgm:cxn modelId="{84EDE553-3742-49C8-A72B-87BE4A29C100}" type="presParOf" srcId="{896ABF13-1A1E-42C7-8708-8F7B621B064B}" destId="{E319513D-27EA-4AA6-91A8-DE987CB87563}" srcOrd="3" destOrd="0" presId="urn:microsoft.com/office/officeart/2018/2/layout/IconVerticalSolidList"/>
    <dgm:cxn modelId="{229260A3-6A77-440F-B853-D071962615D2}" type="presParOf" srcId="{E594C20F-1CA3-4377-B50E-831DF08B5D96}" destId="{ADC94900-CC59-42E7-A2C8-F9F7048CEE4D}" srcOrd="5" destOrd="0" presId="urn:microsoft.com/office/officeart/2018/2/layout/IconVerticalSolidList"/>
    <dgm:cxn modelId="{0A884AB1-9EE4-4178-962A-AE6805A561AA}" type="presParOf" srcId="{E594C20F-1CA3-4377-B50E-831DF08B5D96}" destId="{0EFAC369-5CEB-48BE-B18C-B88921165385}" srcOrd="6" destOrd="0" presId="urn:microsoft.com/office/officeart/2018/2/layout/IconVerticalSolidList"/>
    <dgm:cxn modelId="{522F202E-4B10-438A-8CA6-E93211EE4B18}" type="presParOf" srcId="{0EFAC369-5CEB-48BE-B18C-B88921165385}" destId="{F476BA17-CD50-4C70-A5FE-9AEEB3733C66}" srcOrd="0" destOrd="0" presId="urn:microsoft.com/office/officeart/2018/2/layout/IconVerticalSolidList"/>
    <dgm:cxn modelId="{19876FDE-B81C-4E06-955E-B1A62965DBB9}" type="presParOf" srcId="{0EFAC369-5CEB-48BE-B18C-B88921165385}" destId="{0C968BA0-CC54-4099-B588-2D25CA47D18D}" srcOrd="1" destOrd="0" presId="urn:microsoft.com/office/officeart/2018/2/layout/IconVerticalSolidList"/>
    <dgm:cxn modelId="{6F5831D9-4591-40D0-AED9-CDF2AEAA3BCB}" type="presParOf" srcId="{0EFAC369-5CEB-48BE-B18C-B88921165385}" destId="{AFA2F879-A1B6-4546-B772-5A3DBD923193}" srcOrd="2" destOrd="0" presId="urn:microsoft.com/office/officeart/2018/2/layout/IconVerticalSolidList"/>
    <dgm:cxn modelId="{233AEDCF-5753-42E7-8F72-4262F1668B0B}" type="presParOf" srcId="{0EFAC369-5CEB-48BE-B18C-B88921165385}" destId="{DB93D2DE-645B-4D02-86A4-09BEF4DD0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5CA80-0293-44F0-A01D-3439DF6440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88BB77-2473-496D-9703-D5CA3BB24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Køreklare Python‑snippets til SCPI‑styring.</a:t>
          </a:r>
        </a:p>
      </dgm:t>
    </dgm:pt>
    <dgm:pt modelId="{AF9956D9-777A-477E-8866-9FCB680443EA}" type="parTrans" cxnId="{385E6595-35F5-4FD1-AFC5-88CC776DF6BE}">
      <dgm:prSet/>
      <dgm:spPr/>
      <dgm:t>
        <a:bodyPr/>
        <a:lstStyle/>
        <a:p>
          <a:endParaRPr lang="en-US"/>
        </a:p>
      </dgm:t>
    </dgm:pt>
    <dgm:pt modelId="{F7257E00-4D55-4702-B411-3B13FA13A132}" type="sibTrans" cxnId="{385E6595-35F5-4FD1-AFC5-88CC776DF6BE}">
      <dgm:prSet/>
      <dgm:spPr/>
      <dgm:t>
        <a:bodyPr/>
        <a:lstStyle/>
        <a:p>
          <a:endParaRPr lang="en-US"/>
        </a:p>
      </dgm:t>
    </dgm:pt>
    <dgm:pt modelId="{BA936E47-A95C-42D9-B67A-C3056BF05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struktur for øvelser, som du kan genbruge i dine projekter.</a:t>
          </a:r>
        </a:p>
      </dgm:t>
    </dgm:pt>
    <dgm:pt modelId="{E8781361-D416-4434-BA42-EE80C2DD6C45}" type="parTrans" cxnId="{7679DD5A-2C92-4871-BE5A-E6C511A4D40B}">
      <dgm:prSet/>
      <dgm:spPr/>
      <dgm:t>
        <a:bodyPr/>
        <a:lstStyle/>
        <a:p>
          <a:endParaRPr lang="en-US"/>
        </a:p>
      </dgm:t>
    </dgm:pt>
    <dgm:pt modelId="{2D1C8740-151D-4121-9F4E-9C5B97F38072}" type="sibTrans" cxnId="{7679DD5A-2C92-4871-BE5A-E6C511A4D40B}">
      <dgm:prSet/>
      <dgm:spPr/>
      <dgm:t>
        <a:bodyPr/>
        <a:lstStyle/>
        <a:p>
          <a:endParaRPr lang="en-US"/>
        </a:p>
      </dgm:t>
    </dgm:pt>
    <dgm:pt modelId="{096072A8-9331-4E27-A9E4-DDF65ADD0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Bedre rutiner for støjreduktion, fejlfinding og datalogning.</a:t>
          </a:r>
        </a:p>
      </dgm:t>
    </dgm:pt>
    <dgm:pt modelId="{2F2E9F9E-C46E-44B1-95CE-A860831606AE}" type="parTrans" cxnId="{128C403A-273E-4033-998D-7A274FF451B4}">
      <dgm:prSet/>
      <dgm:spPr/>
      <dgm:t>
        <a:bodyPr/>
        <a:lstStyle/>
        <a:p>
          <a:endParaRPr lang="en-US"/>
        </a:p>
      </dgm:t>
    </dgm:pt>
    <dgm:pt modelId="{C9CACA3A-8A4B-43BE-923A-3477D0A253F4}" type="sibTrans" cxnId="{128C403A-273E-4033-998D-7A274FF451B4}">
      <dgm:prSet/>
      <dgm:spPr/>
      <dgm:t>
        <a:bodyPr/>
        <a:lstStyle/>
        <a:p>
          <a:endParaRPr lang="en-US"/>
        </a:p>
      </dgm:t>
    </dgm:pt>
    <dgm:pt modelId="{58E334AC-D676-4490-AEFA-2F61ED4EA3B3}" type="pres">
      <dgm:prSet presAssocID="{FD05CA80-0293-44F0-A01D-3439DF644020}" presName="root" presStyleCnt="0">
        <dgm:presLayoutVars>
          <dgm:dir/>
          <dgm:resizeHandles val="exact"/>
        </dgm:presLayoutVars>
      </dgm:prSet>
      <dgm:spPr/>
    </dgm:pt>
    <dgm:pt modelId="{E2FD397E-26AD-4AF5-9B39-DAD2DB6CEE2A}" type="pres">
      <dgm:prSet presAssocID="{2B88BB77-2473-496D-9703-D5CA3BB24850}" presName="compNode" presStyleCnt="0"/>
      <dgm:spPr/>
    </dgm:pt>
    <dgm:pt modelId="{9551CA74-9289-419A-994C-C07D4455BC2A}" type="pres">
      <dgm:prSet presAssocID="{2B88BB77-2473-496D-9703-D5CA3BB248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ør"/>
        </a:ext>
      </dgm:extLst>
    </dgm:pt>
    <dgm:pt modelId="{4C81CD87-0839-4E56-B0A3-1D9618109377}" type="pres">
      <dgm:prSet presAssocID="{2B88BB77-2473-496D-9703-D5CA3BB24850}" presName="spaceRect" presStyleCnt="0"/>
      <dgm:spPr/>
    </dgm:pt>
    <dgm:pt modelId="{B5F66942-B327-4BC6-8AE4-123150563CF4}" type="pres">
      <dgm:prSet presAssocID="{2B88BB77-2473-496D-9703-D5CA3BB24850}" presName="textRect" presStyleLbl="revTx" presStyleIdx="0" presStyleCnt="3">
        <dgm:presLayoutVars>
          <dgm:chMax val="1"/>
          <dgm:chPref val="1"/>
        </dgm:presLayoutVars>
      </dgm:prSet>
      <dgm:spPr/>
    </dgm:pt>
    <dgm:pt modelId="{C2875CA1-F84B-4175-86AF-EA2BA2C4B84E}" type="pres">
      <dgm:prSet presAssocID="{F7257E00-4D55-4702-B411-3B13FA13A132}" presName="sibTrans" presStyleCnt="0"/>
      <dgm:spPr/>
    </dgm:pt>
    <dgm:pt modelId="{5AAF6D63-CC97-4B66-B0B5-76731B191791}" type="pres">
      <dgm:prSet presAssocID="{BA936E47-A95C-42D9-B67A-C3056BF05137}" presName="compNode" presStyleCnt="0"/>
      <dgm:spPr/>
    </dgm:pt>
    <dgm:pt modelId="{EAF60357-E41E-4250-AD6E-98222AAD9E4E}" type="pres">
      <dgm:prSet presAssocID="{BA936E47-A95C-42D9-B67A-C3056BF05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tag"/>
        </a:ext>
      </dgm:extLst>
    </dgm:pt>
    <dgm:pt modelId="{2E9FF017-427D-4C75-9FFB-DD0DF8FD9F22}" type="pres">
      <dgm:prSet presAssocID="{BA936E47-A95C-42D9-B67A-C3056BF05137}" presName="spaceRect" presStyleCnt="0"/>
      <dgm:spPr/>
    </dgm:pt>
    <dgm:pt modelId="{5665AA03-2AC4-4B64-BBFB-395A0682619A}" type="pres">
      <dgm:prSet presAssocID="{BA936E47-A95C-42D9-B67A-C3056BF05137}" presName="textRect" presStyleLbl="revTx" presStyleIdx="1" presStyleCnt="3">
        <dgm:presLayoutVars>
          <dgm:chMax val="1"/>
          <dgm:chPref val="1"/>
        </dgm:presLayoutVars>
      </dgm:prSet>
      <dgm:spPr/>
    </dgm:pt>
    <dgm:pt modelId="{BDB17D9E-83B9-4B36-B4AB-E987427C0D13}" type="pres">
      <dgm:prSet presAssocID="{2D1C8740-151D-4121-9F4E-9C5B97F38072}" presName="sibTrans" presStyleCnt="0"/>
      <dgm:spPr/>
    </dgm:pt>
    <dgm:pt modelId="{66A0237D-F010-42C7-AA7B-BD1E18BA7B40}" type="pres">
      <dgm:prSet presAssocID="{096072A8-9331-4E27-A9E4-DDF65ADD045F}" presName="compNode" presStyleCnt="0"/>
      <dgm:spPr/>
    </dgm:pt>
    <dgm:pt modelId="{FDAB12F0-27EB-46FC-AD30-3317B4484902}" type="pres">
      <dgm:prSet presAssocID="{096072A8-9331-4E27-A9E4-DDF65ADD04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dhjul"/>
        </a:ext>
      </dgm:extLst>
    </dgm:pt>
    <dgm:pt modelId="{2FF17811-EB22-494C-81C6-12611F7C956C}" type="pres">
      <dgm:prSet presAssocID="{096072A8-9331-4E27-A9E4-DDF65ADD045F}" presName="spaceRect" presStyleCnt="0"/>
      <dgm:spPr/>
    </dgm:pt>
    <dgm:pt modelId="{6B2EF0B6-7C23-412B-BAB2-9AFD95B66C25}" type="pres">
      <dgm:prSet presAssocID="{096072A8-9331-4E27-A9E4-DDF65ADD045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53392B-4446-4AF0-AFF5-26831EA6A802}" type="presOf" srcId="{BA936E47-A95C-42D9-B67A-C3056BF05137}" destId="{5665AA03-2AC4-4B64-BBFB-395A0682619A}" srcOrd="0" destOrd="0" presId="urn:microsoft.com/office/officeart/2018/2/layout/IconLabelList"/>
    <dgm:cxn modelId="{DD04B530-3224-434F-8B85-3E7EB682CCAC}" type="presOf" srcId="{2B88BB77-2473-496D-9703-D5CA3BB24850}" destId="{B5F66942-B327-4BC6-8AE4-123150563CF4}" srcOrd="0" destOrd="0" presId="urn:microsoft.com/office/officeart/2018/2/layout/IconLabelList"/>
    <dgm:cxn modelId="{128C403A-273E-4033-998D-7A274FF451B4}" srcId="{FD05CA80-0293-44F0-A01D-3439DF644020}" destId="{096072A8-9331-4E27-A9E4-DDF65ADD045F}" srcOrd="2" destOrd="0" parTransId="{2F2E9F9E-C46E-44B1-95CE-A860831606AE}" sibTransId="{C9CACA3A-8A4B-43BE-923A-3477D0A253F4}"/>
    <dgm:cxn modelId="{7679DD5A-2C92-4871-BE5A-E6C511A4D40B}" srcId="{FD05CA80-0293-44F0-A01D-3439DF644020}" destId="{BA936E47-A95C-42D9-B67A-C3056BF05137}" srcOrd="1" destOrd="0" parTransId="{E8781361-D416-4434-BA42-EE80C2DD6C45}" sibTransId="{2D1C8740-151D-4121-9F4E-9C5B97F38072}"/>
    <dgm:cxn modelId="{9A688487-CB9F-4488-8D0B-2DF077BD76F2}" type="presOf" srcId="{096072A8-9331-4E27-A9E4-DDF65ADD045F}" destId="{6B2EF0B6-7C23-412B-BAB2-9AFD95B66C25}" srcOrd="0" destOrd="0" presId="urn:microsoft.com/office/officeart/2018/2/layout/IconLabelList"/>
    <dgm:cxn modelId="{385E6595-35F5-4FD1-AFC5-88CC776DF6BE}" srcId="{FD05CA80-0293-44F0-A01D-3439DF644020}" destId="{2B88BB77-2473-496D-9703-D5CA3BB24850}" srcOrd="0" destOrd="0" parTransId="{AF9956D9-777A-477E-8866-9FCB680443EA}" sibTransId="{F7257E00-4D55-4702-B411-3B13FA13A132}"/>
    <dgm:cxn modelId="{7FDC6EDD-8E3C-434E-A423-1C1300470102}" type="presOf" srcId="{FD05CA80-0293-44F0-A01D-3439DF644020}" destId="{58E334AC-D676-4490-AEFA-2F61ED4EA3B3}" srcOrd="0" destOrd="0" presId="urn:microsoft.com/office/officeart/2018/2/layout/IconLabelList"/>
    <dgm:cxn modelId="{FAE94C48-8093-463B-9A87-8F0CE41B342A}" type="presParOf" srcId="{58E334AC-D676-4490-AEFA-2F61ED4EA3B3}" destId="{E2FD397E-26AD-4AF5-9B39-DAD2DB6CEE2A}" srcOrd="0" destOrd="0" presId="urn:microsoft.com/office/officeart/2018/2/layout/IconLabelList"/>
    <dgm:cxn modelId="{1DC7D028-48E6-40F4-A95F-DC5A47362635}" type="presParOf" srcId="{E2FD397E-26AD-4AF5-9B39-DAD2DB6CEE2A}" destId="{9551CA74-9289-419A-994C-C07D4455BC2A}" srcOrd="0" destOrd="0" presId="urn:microsoft.com/office/officeart/2018/2/layout/IconLabelList"/>
    <dgm:cxn modelId="{0711C9C7-C3F5-4EA0-B6C6-BB9BF5FCD6E3}" type="presParOf" srcId="{E2FD397E-26AD-4AF5-9B39-DAD2DB6CEE2A}" destId="{4C81CD87-0839-4E56-B0A3-1D9618109377}" srcOrd="1" destOrd="0" presId="urn:microsoft.com/office/officeart/2018/2/layout/IconLabelList"/>
    <dgm:cxn modelId="{A9DE5C54-A5D5-4897-9F4E-0CD94114364C}" type="presParOf" srcId="{E2FD397E-26AD-4AF5-9B39-DAD2DB6CEE2A}" destId="{B5F66942-B327-4BC6-8AE4-123150563CF4}" srcOrd="2" destOrd="0" presId="urn:microsoft.com/office/officeart/2018/2/layout/IconLabelList"/>
    <dgm:cxn modelId="{963F25E7-E845-4C9E-ACA2-DAB13707F5B1}" type="presParOf" srcId="{58E334AC-D676-4490-AEFA-2F61ED4EA3B3}" destId="{C2875CA1-F84B-4175-86AF-EA2BA2C4B84E}" srcOrd="1" destOrd="0" presId="urn:microsoft.com/office/officeart/2018/2/layout/IconLabelList"/>
    <dgm:cxn modelId="{26E40228-50CC-4145-A040-8A63A620437E}" type="presParOf" srcId="{58E334AC-D676-4490-AEFA-2F61ED4EA3B3}" destId="{5AAF6D63-CC97-4B66-B0B5-76731B191791}" srcOrd="2" destOrd="0" presId="urn:microsoft.com/office/officeart/2018/2/layout/IconLabelList"/>
    <dgm:cxn modelId="{C288EFC8-05C5-4A35-8202-AA886FE8440C}" type="presParOf" srcId="{5AAF6D63-CC97-4B66-B0B5-76731B191791}" destId="{EAF60357-E41E-4250-AD6E-98222AAD9E4E}" srcOrd="0" destOrd="0" presId="urn:microsoft.com/office/officeart/2018/2/layout/IconLabelList"/>
    <dgm:cxn modelId="{3F63ED6D-100C-4FA8-9BCA-5293D0B3FC57}" type="presParOf" srcId="{5AAF6D63-CC97-4B66-B0B5-76731B191791}" destId="{2E9FF017-427D-4C75-9FFB-DD0DF8FD9F22}" srcOrd="1" destOrd="0" presId="urn:microsoft.com/office/officeart/2018/2/layout/IconLabelList"/>
    <dgm:cxn modelId="{BE86088E-0A99-4550-868B-E87C0E6A3C97}" type="presParOf" srcId="{5AAF6D63-CC97-4B66-B0B5-76731B191791}" destId="{5665AA03-2AC4-4B64-BBFB-395A0682619A}" srcOrd="2" destOrd="0" presId="urn:microsoft.com/office/officeart/2018/2/layout/IconLabelList"/>
    <dgm:cxn modelId="{E7B4EBFE-C017-4517-A709-2E31D4DCB393}" type="presParOf" srcId="{58E334AC-D676-4490-AEFA-2F61ED4EA3B3}" destId="{BDB17D9E-83B9-4B36-B4AB-E987427C0D13}" srcOrd="3" destOrd="0" presId="urn:microsoft.com/office/officeart/2018/2/layout/IconLabelList"/>
    <dgm:cxn modelId="{9D447045-E950-406A-918E-62F8978CB4F5}" type="presParOf" srcId="{58E334AC-D676-4490-AEFA-2F61ED4EA3B3}" destId="{66A0237D-F010-42C7-AA7B-BD1E18BA7B40}" srcOrd="4" destOrd="0" presId="urn:microsoft.com/office/officeart/2018/2/layout/IconLabelList"/>
    <dgm:cxn modelId="{B94663F4-20BD-4903-8BE6-BEB30CC85CE1}" type="presParOf" srcId="{66A0237D-F010-42C7-AA7B-BD1E18BA7B40}" destId="{FDAB12F0-27EB-46FC-AD30-3317B4484902}" srcOrd="0" destOrd="0" presId="urn:microsoft.com/office/officeart/2018/2/layout/IconLabelList"/>
    <dgm:cxn modelId="{BAB71457-5ED4-4E29-8D3D-AD4E6B5ABC73}" type="presParOf" srcId="{66A0237D-F010-42C7-AA7B-BD1E18BA7B40}" destId="{2FF17811-EB22-494C-81C6-12611F7C956C}" srcOrd="1" destOrd="0" presId="urn:microsoft.com/office/officeart/2018/2/layout/IconLabelList"/>
    <dgm:cxn modelId="{555CD5EE-CFAF-4434-BFF0-0B5022258BAA}" type="presParOf" srcId="{66A0237D-F010-42C7-AA7B-BD1E18BA7B40}" destId="{6B2EF0B6-7C23-412B-BAB2-9AFD95B66C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EA6E8-5C16-4065-A42D-136EF69B3463}">
      <dsp:nvSpPr>
        <dsp:cNvPr id="0" name=""/>
        <dsp:cNvSpPr/>
      </dsp:nvSpPr>
      <dsp:spPr>
        <a:xfrm>
          <a:off x="0" y="73075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100" kern="1200" dirty="0"/>
            <a:t>Måleteknik</a:t>
          </a:r>
          <a:endParaRPr lang="en-US" sz="2100" kern="1200" dirty="0"/>
        </a:p>
      </dsp:txBody>
      <dsp:txXfrm>
        <a:off x="40724" y="113799"/>
        <a:ext cx="4918676" cy="752780"/>
      </dsp:txXfrm>
    </dsp:sp>
    <dsp:sp modelId="{D03DE722-C857-4E7D-9069-82FB34E3B311}">
      <dsp:nvSpPr>
        <dsp:cNvPr id="0" name=""/>
        <dsp:cNvSpPr/>
      </dsp:nvSpPr>
      <dsp:spPr>
        <a:xfrm>
          <a:off x="0" y="967783"/>
          <a:ext cx="5000124" cy="834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forbinde dine instrumenter via VISA/SCPI fra Python</a:t>
          </a:r>
          <a:endParaRPr lang="en-US" sz="2100" kern="1200" dirty="0"/>
        </a:p>
      </dsp:txBody>
      <dsp:txXfrm>
        <a:off x="40724" y="1008507"/>
        <a:ext cx="4918676" cy="752780"/>
      </dsp:txXfrm>
    </dsp:sp>
    <dsp:sp modelId="{11C98394-9A3E-4568-9D2C-648566B688B6}">
      <dsp:nvSpPr>
        <dsp:cNvPr id="0" name=""/>
        <dsp:cNvSpPr/>
      </dsp:nvSpPr>
      <dsp:spPr>
        <a:xfrm>
          <a:off x="0" y="1862491"/>
          <a:ext cx="5000124" cy="834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køre</a:t>
          </a:r>
          <a:r>
            <a:rPr lang="en-US" sz="2100" kern="1200" dirty="0"/>
            <a:t> </a:t>
          </a:r>
          <a:r>
            <a:rPr lang="en-US" sz="2100" kern="1200" dirty="0" err="1"/>
            <a:t>automatiserede</a:t>
          </a:r>
          <a:r>
            <a:rPr lang="en-US" sz="2100" kern="1200" dirty="0"/>
            <a:t> </a:t>
          </a:r>
          <a:r>
            <a:rPr lang="en-US" sz="2100" kern="1200" dirty="0" err="1"/>
            <a:t>målinger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gemme</a:t>
          </a:r>
          <a:r>
            <a:rPr lang="en-US" sz="2100" kern="1200" dirty="0"/>
            <a:t> data</a:t>
          </a:r>
        </a:p>
      </dsp:txBody>
      <dsp:txXfrm>
        <a:off x="40724" y="1903215"/>
        <a:ext cx="4918676" cy="752780"/>
      </dsp:txXfrm>
    </dsp:sp>
    <dsp:sp modelId="{ECCB2709-4510-4FB9-B353-1987BC2A2CF5}">
      <dsp:nvSpPr>
        <dsp:cNvPr id="0" name=""/>
        <dsp:cNvSpPr/>
      </dsp:nvSpPr>
      <dsp:spPr>
        <a:xfrm>
          <a:off x="0" y="2757200"/>
          <a:ext cx="5000124" cy="8342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lave </a:t>
          </a:r>
          <a:r>
            <a:rPr lang="en-US" sz="2100" kern="1200" dirty="0" err="1"/>
            <a:t>frekvens</a:t>
          </a:r>
          <a:r>
            <a:rPr lang="en-US" sz="2100" kern="1200" dirty="0"/>
            <a:t>-sweep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analysere</a:t>
          </a:r>
          <a:r>
            <a:rPr lang="en-US" sz="2100" kern="1200" dirty="0"/>
            <a:t> </a:t>
          </a:r>
          <a:r>
            <a:rPr lang="en-US" sz="2100" kern="1200" dirty="0" err="1"/>
            <a:t>respons</a:t>
          </a:r>
          <a:endParaRPr lang="en-US" sz="2100" kern="1200" dirty="0"/>
        </a:p>
      </dsp:txBody>
      <dsp:txXfrm>
        <a:off x="40724" y="2797924"/>
        <a:ext cx="4918676" cy="752780"/>
      </dsp:txXfrm>
    </dsp:sp>
    <dsp:sp modelId="{8E557045-4076-4077-BFE1-BD5D4BA006E2}">
      <dsp:nvSpPr>
        <dsp:cNvPr id="0" name=""/>
        <dsp:cNvSpPr/>
      </dsp:nvSpPr>
      <dsp:spPr>
        <a:xfrm>
          <a:off x="0" y="3651908"/>
          <a:ext cx="5000124" cy="8342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reducere</a:t>
          </a:r>
          <a:r>
            <a:rPr lang="en-US" sz="2100" kern="1200" dirty="0"/>
            <a:t> </a:t>
          </a:r>
          <a:r>
            <a:rPr lang="en-US" sz="2100" kern="1200" dirty="0" err="1"/>
            <a:t>støj</a:t>
          </a:r>
          <a:r>
            <a:rPr lang="en-US" sz="2100" kern="1200" dirty="0"/>
            <a:t> </a:t>
          </a:r>
          <a:r>
            <a:rPr lang="en-US" sz="2100" kern="1200" dirty="0" err="1"/>
            <a:t>og</a:t>
          </a:r>
          <a:r>
            <a:rPr lang="en-US" sz="2100" kern="1200" dirty="0"/>
            <a:t> </a:t>
          </a:r>
          <a:r>
            <a:rPr lang="en-US" sz="2100" kern="1200" dirty="0" err="1"/>
            <a:t>håndtere</a:t>
          </a:r>
          <a:r>
            <a:rPr lang="en-US" sz="2100" kern="1200" dirty="0"/>
            <a:t> </a:t>
          </a:r>
          <a:r>
            <a:rPr lang="en-US" sz="2100" kern="1200" dirty="0" err="1"/>
            <a:t>højhastighedsmålinger</a:t>
          </a:r>
          <a:endParaRPr lang="en-US" sz="2100" kern="1200" dirty="0"/>
        </a:p>
      </dsp:txBody>
      <dsp:txXfrm>
        <a:off x="40724" y="3692632"/>
        <a:ext cx="4918676" cy="752780"/>
      </dsp:txXfrm>
    </dsp:sp>
    <dsp:sp modelId="{E71D50FE-0667-4137-97DC-F94C106FDAFB}">
      <dsp:nvSpPr>
        <dsp:cNvPr id="0" name=""/>
        <dsp:cNvSpPr/>
      </dsp:nvSpPr>
      <dsp:spPr>
        <a:xfrm>
          <a:off x="0" y="4546616"/>
          <a:ext cx="5000124" cy="834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fejlsøge</a:t>
          </a:r>
          <a:r>
            <a:rPr lang="en-US" sz="2100" kern="1200" dirty="0"/>
            <a:t> </a:t>
          </a:r>
          <a:r>
            <a:rPr lang="en-US" sz="2100" kern="1200" dirty="0" err="1"/>
            <a:t>sikkert</a:t>
          </a:r>
          <a:r>
            <a:rPr lang="en-US" sz="2100" kern="1200" dirty="0"/>
            <a:t> </a:t>
          </a:r>
          <a:r>
            <a:rPr lang="en-US" sz="2100" kern="1200" err="1"/>
            <a:t>og</a:t>
          </a:r>
          <a:r>
            <a:rPr lang="en-US" sz="2100" kern="1200"/>
            <a:t> systematisk</a:t>
          </a:r>
          <a:endParaRPr lang="en-US" sz="2100" kern="1200" dirty="0"/>
        </a:p>
      </dsp:txBody>
      <dsp:txXfrm>
        <a:off x="40724" y="4587340"/>
        <a:ext cx="4918676" cy="752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36AC9-3815-4346-AFF0-6F807B1F8B76}">
      <dsp:nvSpPr>
        <dsp:cNvPr id="0" name=""/>
        <dsp:cNvSpPr/>
      </dsp:nvSpPr>
      <dsp:spPr>
        <a:xfrm>
          <a:off x="1577340" y="382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16-1-2 → beskriver selve LISN’en og måleopstillingen.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55032 (CISPR 32) → for multimedie- og IT-udstyr (erstatter EN 55022</a:t>
          </a:r>
          <a:r>
            <a:rPr lang="en-DK" sz="1300" kern="1200"/>
            <a:t> og CISPR 22</a:t>
          </a:r>
          <a:r>
            <a:rPr lang="en-GB" sz="1300" kern="1200"/>
            <a:t>).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55011 (CISPR 11) → for industrielt, videnskabeligt og medicinsk 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CISPR 25 → hvis DC/DC-konverteren bruges i køretøjer (12/24/48 V systemer).</a:t>
          </a:r>
          <a:endParaRPr lang="en-US" sz="1300" kern="1200"/>
        </a:p>
      </dsp:txBody>
      <dsp:txXfrm>
        <a:off x="1577340" y="382"/>
        <a:ext cx="6309360" cy="2112514"/>
      </dsp:txXfrm>
    </dsp:sp>
    <dsp:sp modelId="{B37EAE87-718A-4F19-8C0A-091D8F6ED654}">
      <dsp:nvSpPr>
        <dsp:cNvPr id="0" name=""/>
        <dsp:cNvSpPr/>
      </dsp:nvSpPr>
      <dsp:spPr>
        <a:xfrm>
          <a:off x="0" y="382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Ledningsbårne emissioner (med LISN)</a:t>
          </a:r>
          <a:endParaRPr lang="en-US" sz="1600" kern="1200"/>
        </a:p>
      </dsp:txBody>
      <dsp:txXfrm>
        <a:off x="0" y="382"/>
        <a:ext cx="1577340" cy="2112514"/>
      </dsp:txXfrm>
    </dsp:sp>
    <dsp:sp modelId="{4FD4AEDE-4BC2-4B60-80CE-6F977CD8BB05}">
      <dsp:nvSpPr>
        <dsp:cNvPr id="0" name=""/>
        <dsp:cNvSpPr/>
      </dsp:nvSpPr>
      <dsp:spPr>
        <a:xfrm>
          <a:off x="1577340" y="2239647"/>
          <a:ext cx="6309360" cy="211251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19" tIns="536579" rIns="122419" bIns="53657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55035 → immunitet for multimedieudstyr.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EN 61000-6-1 / EN 61000-6-2 → generiske immunitetsstandarder (bolig/industri).</a:t>
          </a:r>
          <a:endParaRPr lang="en-US" sz="1300" kern="1200"/>
        </a:p>
      </dsp:txBody>
      <dsp:txXfrm>
        <a:off x="1577340" y="2239647"/>
        <a:ext cx="6309360" cy="2112514"/>
      </dsp:txXfrm>
    </dsp:sp>
    <dsp:sp modelId="{8D0D8B56-3EA2-4D9A-94C2-CFF9077A0987}">
      <dsp:nvSpPr>
        <dsp:cNvPr id="0" name=""/>
        <dsp:cNvSpPr/>
      </dsp:nvSpPr>
      <dsp:spPr>
        <a:xfrm>
          <a:off x="0" y="2239647"/>
          <a:ext cx="1577340" cy="21125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68" tIns="208669" rIns="83468" bIns="20866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Immunitet</a:t>
          </a:r>
          <a:endParaRPr lang="en-US" sz="1600" kern="1200"/>
        </a:p>
      </dsp:txBody>
      <dsp:txXfrm>
        <a:off x="0" y="2239647"/>
        <a:ext cx="1577340" cy="2112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B2B-221E-4609-B67F-D1AF1E930C7F}">
      <dsp:nvSpPr>
        <dsp:cNvPr id="0" name=""/>
        <dsp:cNvSpPr/>
      </dsp:nvSpPr>
      <dsp:spPr>
        <a:xfrm>
          <a:off x="0" y="671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C414-A0CF-47F6-A19A-E6273BF356EE}">
      <dsp:nvSpPr>
        <dsp:cNvPr id="0" name=""/>
        <dsp:cNvSpPr/>
      </dsp:nvSpPr>
      <dsp:spPr>
        <a:xfrm>
          <a:off x="0" y="671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Signalintegritet (differential)</a:t>
          </a:r>
          <a:endParaRPr lang="en-US" sz="900" kern="1200"/>
        </a:p>
      </dsp:txBody>
      <dsp:txXfrm>
        <a:off x="0" y="671"/>
        <a:ext cx="788670" cy="1100668"/>
      </dsp:txXfrm>
    </dsp:sp>
    <dsp:sp modelId="{75C2C02B-8936-45AA-8BD8-C6728CA67B51}">
      <dsp:nvSpPr>
        <dsp:cNvPr id="0" name=""/>
        <dsp:cNvSpPr/>
      </dsp:nvSpPr>
      <dsp:spPr>
        <a:xfrm>
          <a:off x="847820" y="17869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impedanskontrol (90 </a:t>
          </a:r>
          <a:r>
            <a:rPr lang="el-GR" sz="900" kern="1200"/>
            <a:t>Ω </a:t>
          </a:r>
          <a:r>
            <a:rPr lang="en-GB" sz="900" kern="1200"/>
            <a:t>diff mismatch).</a:t>
          </a:r>
          <a:endParaRPr lang="en-US" sz="900" kern="1200"/>
        </a:p>
      </dsp:txBody>
      <dsp:txXfrm>
        <a:off x="847820" y="17869"/>
        <a:ext cx="3095529" cy="343959"/>
      </dsp:txXfrm>
    </dsp:sp>
    <dsp:sp modelId="{61677C73-53D0-4E4B-B64F-CE1DD7D39E89}">
      <dsp:nvSpPr>
        <dsp:cNvPr id="0" name=""/>
        <dsp:cNvSpPr/>
      </dsp:nvSpPr>
      <dsp:spPr>
        <a:xfrm>
          <a:off x="788670" y="36182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7845-D759-4604-8345-FA44369D7733}">
      <dsp:nvSpPr>
        <dsp:cNvPr id="0" name=""/>
        <dsp:cNvSpPr/>
      </dsp:nvSpPr>
      <dsp:spPr>
        <a:xfrm>
          <a:off x="847820" y="379026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Skævhed (skew) mellem D+ og D− → reducerer øjenåbning.</a:t>
          </a:r>
          <a:endParaRPr lang="en-US" sz="900" kern="1200"/>
        </a:p>
      </dsp:txBody>
      <dsp:txXfrm>
        <a:off x="847820" y="379026"/>
        <a:ext cx="3095529" cy="343959"/>
      </dsp:txXfrm>
    </dsp:sp>
    <dsp:sp modelId="{E0CFCA7E-7368-4F03-80CF-EE3559789763}">
      <dsp:nvSpPr>
        <dsp:cNvPr id="0" name=""/>
        <dsp:cNvSpPr/>
      </dsp:nvSpPr>
      <dsp:spPr>
        <a:xfrm>
          <a:off x="788670" y="722985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ECCE3-E838-47E8-847F-6F8F0ACE3A84}">
      <dsp:nvSpPr>
        <dsp:cNvPr id="0" name=""/>
        <dsp:cNvSpPr/>
      </dsp:nvSpPr>
      <dsp:spPr>
        <a:xfrm>
          <a:off x="847820" y="740183"/>
          <a:ext cx="3095529" cy="34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Refleksioner pga. dårlig termination eller stubs.</a:t>
          </a:r>
          <a:endParaRPr lang="en-US" sz="900" kern="1200"/>
        </a:p>
      </dsp:txBody>
      <dsp:txXfrm>
        <a:off x="847820" y="740183"/>
        <a:ext cx="3095529" cy="343959"/>
      </dsp:txXfrm>
    </dsp:sp>
    <dsp:sp modelId="{CCECF99E-EBD9-4FF4-BF97-D12CBB555188}">
      <dsp:nvSpPr>
        <dsp:cNvPr id="0" name=""/>
        <dsp:cNvSpPr/>
      </dsp:nvSpPr>
      <dsp:spPr>
        <a:xfrm>
          <a:off x="788670" y="108414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91BBB-98F7-48CA-BA99-69E920956D2D}">
      <dsp:nvSpPr>
        <dsp:cNvPr id="0" name=""/>
        <dsp:cNvSpPr/>
      </dsp:nvSpPr>
      <dsp:spPr>
        <a:xfrm>
          <a:off x="0" y="1101340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69EA-8CED-4E7D-878C-815CA6ED753C}">
      <dsp:nvSpPr>
        <dsp:cNvPr id="0" name=""/>
        <dsp:cNvSpPr/>
      </dsp:nvSpPr>
      <dsp:spPr>
        <a:xfrm>
          <a:off x="0" y="1101340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og krydstale</a:t>
          </a:r>
          <a:endParaRPr lang="en-US" sz="900" kern="1200"/>
        </a:p>
      </dsp:txBody>
      <dsp:txXfrm>
        <a:off x="0" y="1101340"/>
        <a:ext cx="788670" cy="1100668"/>
      </dsp:txXfrm>
    </dsp:sp>
    <dsp:sp modelId="{FFA9F321-BDC7-43A9-B175-BE96711D672F}">
      <dsp:nvSpPr>
        <dsp:cNvPr id="0" name=""/>
        <dsp:cNvSpPr/>
      </dsp:nvSpPr>
      <dsp:spPr>
        <a:xfrm>
          <a:off x="847820" y="112692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Høj strømtrækning på VBUS kan inducere støj i D+/D−.</a:t>
          </a:r>
          <a:endParaRPr lang="en-US" sz="900" kern="1200"/>
        </a:p>
      </dsp:txBody>
      <dsp:txXfrm>
        <a:off x="847820" y="1126922"/>
        <a:ext cx="3095529" cy="511639"/>
      </dsp:txXfrm>
    </dsp:sp>
    <dsp:sp modelId="{D3D566F6-3FA6-45AA-B90F-B01A2DBEBFA9}">
      <dsp:nvSpPr>
        <dsp:cNvPr id="0" name=""/>
        <dsp:cNvSpPr/>
      </dsp:nvSpPr>
      <dsp:spPr>
        <a:xfrm>
          <a:off x="788670" y="163856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E9A80-D0F2-44A9-AB27-C9A6A56ABD52}">
      <dsp:nvSpPr>
        <dsp:cNvPr id="0" name=""/>
        <dsp:cNvSpPr/>
      </dsp:nvSpPr>
      <dsp:spPr>
        <a:xfrm>
          <a:off x="847820" y="1664143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Utilstrækkelig decoupling → ripple på VBUS → jitter i data.</a:t>
          </a:r>
          <a:endParaRPr lang="en-US" sz="900" kern="1200"/>
        </a:p>
      </dsp:txBody>
      <dsp:txXfrm>
        <a:off x="847820" y="1664143"/>
        <a:ext cx="3095529" cy="511639"/>
      </dsp:txXfrm>
    </dsp:sp>
    <dsp:sp modelId="{8F2B3124-7BE0-46DF-BBD9-FD133B81346F}">
      <dsp:nvSpPr>
        <dsp:cNvPr id="0" name=""/>
        <dsp:cNvSpPr/>
      </dsp:nvSpPr>
      <dsp:spPr>
        <a:xfrm>
          <a:off x="788670" y="2175782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9FC8F-4251-4A0F-86CC-E67CB1E54FB8}">
      <dsp:nvSpPr>
        <dsp:cNvPr id="0" name=""/>
        <dsp:cNvSpPr/>
      </dsp:nvSpPr>
      <dsp:spPr>
        <a:xfrm>
          <a:off x="0" y="2202009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76B4-9DC0-4663-8439-3771D1444E56}">
      <dsp:nvSpPr>
        <dsp:cNvPr id="0" name=""/>
        <dsp:cNvSpPr/>
      </dsp:nvSpPr>
      <dsp:spPr>
        <a:xfrm>
          <a:off x="0" y="2202009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Single-ended fejltolkning</a:t>
          </a:r>
          <a:endParaRPr lang="en-US" sz="900" kern="1200"/>
        </a:p>
      </dsp:txBody>
      <dsp:txXfrm>
        <a:off x="0" y="2202009"/>
        <a:ext cx="788670" cy="1100668"/>
      </dsp:txXfrm>
    </dsp:sp>
    <dsp:sp modelId="{879B2738-0EAE-4FE9-919D-DF99F62CD871}">
      <dsp:nvSpPr>
        <dsp:cNvPr id="0" name=""/>
        <dsp:cNvSpPr/>
      </dsp:nvSpPr>
      <dsp:spPr>
        <a:xfrm>
          <a:off x="847820" y="2227591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Støj kan trække begge linjer mod GND → falsk SE0 reset.</a:t>
          </a:r>
          <a:endParaRPr lang="en-US" sz="900" kern="1200"/>
        </a:p>
      </dsp:txBody>
      <dsp:txXfrm>
        <a:off x="847820" y="2227591"/>
        <a:ext cx="3095529" cy="511639"/>
      </dsp:txXfrm>
    </dsp:sp>
    <dsp:sp modelId="{35CB8D14-98AF-4EE7-A29E-6038AB50368F}">
      <dsp:nvSpPr>
        <dsp:cNvPr id="0" name=""/>
        <dsp:cNvSpPr/>
      </dsp:nvSpPr>
      <dsp:spPr>
        <a:xfrm>
          <a:off x="788670" y="273923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E984-FD37-4DDE-9893-F900D5CC6513}">
      <dsp:nvSpPr>
        <dsp:cNvPr id="0" name=""/>
        <dsp:cNvSpPr/>
      </dsp:nvSpPr>
      <dsp:spPr>
        <a:xfrm>
          <a:off x="847820" y="2764812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Overshoot/undershoot kan give kortvarig SE1 (ulovlig) → protokolfejl.</a:t>
          </a:r>
          <a:endParaRPr lang="en-US" sz="900" kern="1200"/>
        </a:p>
      </dsp:txBody>
      <dsp:txXfrm>
        <a:off x="847820" y="2764812"/>
        <a:ext cx="3095529" cy="511639"/>
      </dsp:txXfrm>
    </dsp:sp>
    <dsp:sp modelId="{4F1F6123-E686-412C-A1BD-045773825355}">
      <dsp:nvSpPr>
        <dsp:cNvPr id="0" name=""/>
        <dsp:cNvSpPr/>
      </dsp:nvSpPr>
      <dsp:spPr>
        <a:xfrm>
          <a:off x="788670" y="3276451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6CC24-EE0D-47D2-BC43-38E613B98F43}">
      <dsp:nvSpPr>
        <dsp:cNvPr id="0" name=""/>
        <dsp:cNvSpPr/>
      </dsp:nvSpPr>
      <dsp:spPr>
        <a:xfrm>
          <a:off x="0" y="3302678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D9F7C-AB28-4E02-854D-4F90AAE13F44}">
      <dsp:nvSpPr>
        <dsp:cNvPr id="0" name=""/>
        <dsp:cNvSpPr/>
      </dsp:nvSpPr>
      <dsp:spPr>
        <a:xfrm>
          <a:off x="0" y="3302678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Power delivery (USB-C)</a:t>
          </a:r>
          <a:endParaRPr lang="en-US" sz="900" kern="1200"/>
        </a:p>
      </dsp:txBody>
      <dsp:txXfrm>
        <a:off x="0" y="3302678"/>
        <a:ext cx="788670" cy="1100668"/>
      </dsp:txXfrm>
    </dsp:sp>
    <dsp:sp modelId="{767CBE1C-234F-473E-A656-6EF6BCA1DBF5}">
      <dsp:nvSpPr>
        <dsp:cNvPr id="0" name=""/>
        <dsp:cNvSpPr/>
      </dsp:nvSpPr>
      <dsp:spPr>
        <a:xfrm>
          <a:off x="847820" y="3352659"/>
          <a:ext cx="3095529" cy="999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CC-</a:t>
          </a:r>
          <a:r>
            <a:rPr lang="en-GB" sz="900" kern="1200" dirty="0" err="1"/>
            <a:t>linjerne</a:t>
          </a:r>
          <a:r>
            <a:rPr lang="en-GB" sz="900" kern="1200" dirty="0"/>
            <a:t> (Configuration Channel) er single-ended → </a:t>
          </a:r>
          <a:r>
            <a:rPr lang="en-GB" sz="900" kern="1200" dirty="0" err="1"/>
            <a:t>følsomme</a:t>
          </a:r>
          <a:r>
            <a:rPr lang="en-GB" sz="900" kern="1200" dirty="0"/>
            <a:t> for </a:t>
          </a:r>
          <a:r>
            <a:rPr lang="en-GB" sz="900" kern="1200" dirty="0" err="1"/>
            <a:t>støj</a:t>
          </a:r>
          <a:r>
            <a:rPr lang="en-GB" sz="900" kern="1200" dirty="0"/>
            <a:t>/ESD.</a:t>
          </a:r>
          <a:endParaRPr lang="en-DK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Fejl</a:t>
          </a:r>
          <a:r>
            <a:rPr lang="en-GB" sz="900" kern="1200" dirty="0"/>
            <a:t> </a:t>
          </a:r>
          <a:r>
            <a:rPr lang="en-GB" sz="900" kern="1200" dirty="0" err="1"/>
            <a:t>i</a:t>
          </a:r>
          <a:r>
            <a:rPr lang="en-GB" sz="900" kern="1200" dirty="0"/>
            <a:t> CC-</a:t>
          </a:r>
          <a:r>
            <a:rPr lang="en-GB" sz="900" kern="1200" dirty="0" err="1"/>
            <a:t>detektion</a:t>
          </a:r>
          <a:r>
            <a:rPr lang="en-GB" sz="900" kern="1200" dirty="0"/>
            <a:t> → </a:t>
          </a:r>
          <a:r>
            <a:rPr lang="en-GB" sz="900" kern="1200" dirty="0" err="1"/>
            <a:t>forkerte</a:t>
          </a:r>
          <a:r>
            <a:rPr lang="en-GB" sz="900" kern="1200" dirty="0"/>
            <a:t> </a:t>
          </a:r>
          <a:r>
            <a:rPr lang="en-GB" sz="900" kern="1200" dirty="0" err="1"/>
            <a:t>strømprofiler</a:t>
          </a:r>
          <a:r>
            <a:rPr lang="en-GB" sz="900" kern="1200" dirty="0"/>
            <a:t> (</a:t>
          </a:r>
          <a:r>
            <a:rPr lang="en-GB" sz="900" kern="1200" dirty="0" err="1"/>
            <a:t>fx</a:t>
          </a:r>
          <a:r>
            <a:rPr lang="en-GB" sz="900" kern="1200" dirty="0"/>
            <a:t> 5 V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stedet</a:t>
          </a:r>
          <a:r>
            <a:rPr lang="en-GB" sz="900" kern="1200" dirty="0"/>
            <a:t> for 20 V, </a:t>
          </a:r>
          <a:r>
            <a:rPr lang="en-GB" sz="900" kern="1200" dirty="0" err="1"/>
            <a:t>eller</a:t>
          </a:r>
          <a:r>
            <a:rPr lang="en-GB" sz="900" kern="1200" dirty="0"/>
            <a:t> </a:t>
          </a:r>
          <a:r>
            <a:rPr lang="en-GB" sz="900" kern="1200" dirty="0" err="1"/>
            <a:t>overstrøm</a:t>
          </a:r>
          <a:r>
            <a:rPr lang="en-GB" sz="900" kern="1200" dirty="0"/>
            <a:t>).</a:t>
          </a:r>
          <a:endParaRPr lang="en-US" sz="900" kern="1200" dirty="0"/>
        </a:p>
      </dsp:txBody>
      <dsp:txXfrm>
        <a:off x="847820" y="3352659"/>
        <a:ext cx="3095529" cy="999630"/>
      </dsp:txXfrm>
    </dsp:sp>
    <dsp:sp modelId="{5DD96D94-82BB-46E7-B588-E279194B9580}">
      <dsp:nvSpPr>
        <dsp:cNvPr id="0" name=""/>
        <dsp:cNvSpPr/>
      </dsp:nvSpPr>
      <dsp:spPr>
        <a:xfrm>
          <a:off x="788670" y="4352290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D05C-DE02-458F-95E6-5EC6D872C32A}">
      <dsp:nvSpPr>
        <dsp:cNvPr id="0" name=""/>
        <dsp:cNvSpPr/>
      </dsp:nvSpPr>
      <dsp:spPr>
        <a:xfrm>
          <a:off x="0" y="4403347"/>
          <a:ext cx="39433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689FA-8111-45D7-90F8-23DBE4CA8D44}">
      <dsp:nvSpPr>
        <dsp:cNvPr id="0" name=""/>
        <dsp:cNvSpPr/>
      </dsp:nvSpPr>
      <dsp:spPr>
        <a:xfrm>
          <a:off x="0" y="4403347"/>
          <a:ext cx="78867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Ground bounce og EMI</a:t>
          </a:r>
          <a:endParaRPr lang="en-US" sz="900" kern="1200"/>
        </a:p>
      </dsp:txBody>
      <dsp:txXfrm>
        <a:off x="0" y="4403347"/>
        <a:ext cx="788670" cy="1100668"/>
      </dsp:txXfrm>
    </dsp:sp>
    <dsp:sp modelId="{3BAA74D6-803D-4A72-959D-4D8E090B7F9B}">
      <dsp:nvSpPr>
        <dsp:cNvPr id="0" name=""/>
        <dsp:cNvSpPr/>
      </dsp:nvSpPr>
      <dsp:spPr>
        <a:xfrm>
          <a:off x="847820" y="4428929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Ved høje strømme kan GND-referencen flytte sig, så differentialsignalet bliver forvrænget.</a:t>
          </a:r>
          <a:endParaRPr lang="en-US" sz="900" kern="1200"/>
        </a:p>
      </dsp:txBody>
      <dsp:txXfrm>
        <a:off x="847820" y="4428929"/>
        <a:ext cx="3095529" cy="511639"/>
      </dsp:txXfrm>
    </dsp:sp>
    <dsp:sp modelId="{A7DDC2E2-D06E-49AE-987F-EC41D5AB1C21}">
      <dsp:nvSpPr>
        <dsp:cNvPr id="0" name=""/>
        <dsp:cNvSpPr/>
      </dsp:nvSpPr>
      <dsp:spPr>
        <a:xfrm>
          <a:off x="788670" y="4940568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1D623-69F8-4CF1-B78F-DD5DF19F07C4}">
      <dsp:nvSpPr>
        <dsp:cNvPr id="0" name=""/>
        <dsp:cNvSpPr/>
      </dsp:nvSpPr>
      <dsp:spPr>
        <a:xfrm>
          <a:off x="847820" y="4966150"/>
          <a:ext cx="3095529" cy="511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Dårlig layout/returvej → øget common-mode støj, som forveksles med single-ended stater.</a:t>
          </a:r>
          <a:endParaRPr lang="en-US" sz="900" kern="1200"/>
        </a:p>
      </dsp:txBody>
      <dsp:txXfrm>
        <a:off x="847820" y="4966150"/>
        <a:ext cx="3095529" cy="511639"/>
      </dsp:txXfrm>
    </dsp:sp>
    <dsp:sp modelId="{CD26F85E-C52B-4B04-9136-33F6AD9AE8A5}">
      <dsp:nvSpPr>
        <dsp:cNvPr id="0" name=""/>
        <dsp:cNvSpPr/>
      </dsp:nvSpPr>
      <dsp:spPr>
        <a:xfrm>
          <a:off x="788670" y="5477789"/>
          <a:ext cx="3154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BBDB-244C-40E7-A595-DE12E88CD177}">
      <dsp:nvSpPr>
        <dsp:cNvPr id="0" name=""/>
        <dsp:cNvSpPr/>
      </dsp:nvSpPr>
      <dsp:spPr>
        <a:xfrm>
          <a:off x="376435" y="7647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8641D-1813-48F1-B642-0EDC073A1E41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04119-ECC3-4407-A26D-D19644A55D31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 high-power applikationer kan støj fra VBUS/GND forstyrre D+/D−, hvilket fører til falske SE0/SE1.</a:t>
          </a:r>
        </a:p>
      </dsp:txBody>
      <dsp:txXfrm>
        <a:off x="25435" y="2204702"/>
        <a:ext cx="1800000" cy="720000"/>
      </dsp:txXfrm>
    </dsp:sp>
    <dsp:sp modelId="{D7D8AC18-BB7A-4778-8657-CC5FBBB4907C}">
      <dsp:nvSpPr>
        <dsp:cNvPr id="0" name=""/>
        <dsp:cNvSpPr/>
      </dsp:nvSpPr>
      <dsp:spPr>
        <a:xfrm>
          <a:off x="2491435" y="7647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4B6-EFF6-4BE2-9E78-95B369578E06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D9BF7-D5FC-4FC2-AC7A-E523478FDEA4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Signalintegritet (diff-probe på D+/D−).</a:t>
          </a:r>
        </a:p>
      </dsp:txBody>
      <dsp:txXfrm>
        <a:off x="2140435" y="2204702"/>
        <a:ext cx="1800000" cy="720000"/>
      </dsp:txXfrm>
    </dsp:sp>
    <dsp:sp modelId="{0B8E51BF-AFDE-406E-A0DF-D4DD9BCD444B}">
      <dsp:nvSpPr>
        <dsp:cNvPr id="0" name=""/>
        <dsp:cNvSpPr/>
      </dsp:nvSpPr>
      <dsp:spPr>
        <a:xfrm>
          <a:off x="4606435" y="7647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9645-E554-4797-96A7-6E69FE452B10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B10E7-DD5E-4741-938A-55936B5F382E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Power integrity (måling af VBUS ripple, GND bounce).</a:t>
          </a:r>
        </a:p>
      </dsp:txBody>
      <dsp:txXfrm>
        <a:off x="4255435" y="2204702"/>
        <a:ext cx="1800000" cy="720000"/>
      </dsp:txXfrm>
    </dsp:sp>
    <dsp:sp modelId="{500E2544-383C-4453-A1E5-8BDBF0BB3AA7}">
      <dsp:nvSpPr>
        <dsp:cNvPr id="0" name=""/>
        <dsp:cNvSpPr/>
      </dsp:nvSpPr>
      <dsp:spPr>
        <a:xfrm>
          <a:off x="6721435" y="7647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A4C59-768B-47E5-AD06-B41342FA2C1D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D6EC3-68A4-4DAE-B82A-584B41F8773A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Protokolanalyse (for at se om det er støj eller handshake fejl)</a:t>
          </a:r>
        </a:p>
      </dsp:txBody>
      <dsp:txXfrm>
        <a:off x="6370435" y="22047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979E-A839-49A3-8E8C-381FBCEBF467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Succes-</a:t>
          </a:r>
          <a:r>
            <a:rPr lang="en-US" sz="2000" b="1" kern="1200" dirty="0" err="1"/>
            <a:t>kriterier</a:t>
          </a:r>
          <a:r>
            <a:rPr lang="en-US" sz="2000" b="1" kern="1200" dirty="0"/>
            <a:t>: Du </a:t>
          </a:r>
          <a:r>
            <a:rPr lang="en-US" sz="2000" b="1" kern="1200" dirty="0" err="1"/>
            <a:t>kan</a:t>
          </a:r>
          <a:r>
            <a:rPr lang="en-US" sz="2000" b="1" kern="1200" dirty="0"/>
            <a:t> </a:t>
          </a:r>
          <a:r>
            <a:rPr lang="en-US" sz="2000" b="1" kern="1200" dirty="0" err="1"/>
            <a:t>genindlæse</a:t>
          </a:r>
          <a:r>
            <a:rPr lang="en-US" sz="2000" b="1" kern="1200" dirty="0"/>
            <a:t> </a:t>
          </a:r>
          <a:r>
            <a:rPr lang="en-US" sz="2000" b="1" kern="1200" dirty="0" err="1"/>
            <a:t>datafilen</a:t>
          </a:r>
          <a:r>
            <a:rPr lang="en-US" sz="2000" b="1" kern="1200" dirty="0"/>
            <a:t> </a:t>
          </a:r>
          <a:r>
            <a:rPr lang="en-US" sz="2000" b="1" kern="1200" dirty="0" err="1"/>
            <a:t>i</a:t>
          </a:r>
          <a:r>
            <a:rPr lang="en-US" sz="2000" b="1" kern="1200" dirty="0"/>
            <a:t> Python</a:t>
          </a:r>
          <a:endParaRPr lang="en-US" sz="2000" kern="1200" dirty="0"/>
        </a:p>
      </dsp:txBody>
      <dsp:txXfrm>
        <a:off x="0" y="3275482"/>
        <a:ext cx="7886700" cy="1075086"/>
      </dsp:txXfrm>
    </dsp:sp>
    <dsp:sp modelId="{1839C81A-8C44-484A-A945-FA04C07AFFE7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Sådan</a:t>
          </a:r>
          <a:r>
            <a:rPr lang="en-US" sz="2000" b="1" kern="1200" dirty="0"/>
            <a:t> </a:t>
          </a:r>
          <a:r>
            <a:rPr lang="en-US" sz="2000" b="1" kern="1200" dirty="0" err="1"/>
            <a:t>gør</a:t>
          </a:r>
          <a:r>
            <a:rPr lang="en-US" sz="2000" b="1" kern="1200" dirty="0"/>
            <a:t> du:</a:t>
          </a:r>
          <a:endParaRPr lang="en-US" sz="2000" kern="1200" dirty="0"/>
        </a:p>
      </dsp:txBody>
      <dsp:txXfrm rot="-10800000">
        <a:off x="0" y="1638125"/>
        <a:ext cx="7886700" cy="580372"/>
      </dsp:txXfrm>
    </dsp:sp>
    <dsp:sp modelId="{D633F357-2618-4FDB-9A24-7CC8D26A7E61}">
      <dsp:nvSpPr>
        <dsp:cNvPr id="0" name=""/>
        <dsp:cNvSpPr/>
      </dsp:nvSpPr>
      <dsp:spPr>
        <a:xfrm>
          <a:off x="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Indstil</a:t>
          </a:r>
          <a:r>
            <a:rPr lang="en-US" sz="1100" kern="1200" dirty="0"/>
            <a:t> </a:t>
          </a:r>
          <a:r>
            <a:rPr lang="en-US" sz="1100" kern="1200" dirty="0" err="1"/>
            <a:t>tidbase</a:t>
          </a:r>
          <a:r>
            <a:rPr lang="en-US" sz="1100" kern="1200" dirty="0"/>
            <a:t>, </a:t>
          </a:r>
          <a:r>
            <a:rPr lang="en-US" sz="1100" kern="1200" dirty="0" err="1"/>
            <a:t>samplingsrate</a:t>
          </a:r>
          <a:r>
            <a:rPr lang="en-US" sz="1100" kern="1200" dirty="0"/>
            <a:t> </a:t>
          </a:r>
          <a:r>
            <a:rPr lang="en-US" sz="1100" kern="1200" dirty="0" err="1"/>
            <a:t>og</a:t>
          </a:r>
          <a:r>
            <a:rPr lang="en-US" sz="1100" kern="1200" dirty="0"/>
            <a:t> trigger.</a:t>
          </a:r>
        </a:p>
      </dsp:txBody>
      <dsp:txXfrm>
        <a:off x="0" y="2218498"/>
        <a:ext cx="1971674" cy="494391"/>
      </dsp:txXfrm>
    </dsp:sp>
    <dsp:sp modelId="{4A39C71C-BD6A-4DA6-AEA9-8CAFAFCDCBA2}">
      <dsp:nvSpPr>
        <dsp:cNvPr id="0" name=""/>
        <dsp:cNvSpPr/>
      </dsp:nvSpPr>
      <dsp:spPr>
        <a:xfrm>
          <a:off x="1971675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Erstat</a:t>
          </a:r>
          <a:r>
            <a:rPr lang="en-US" sz="1100" kern="1200" dirty="0"/>
            <a:t> </a:t>
          </a:r>
          <a:r>
            <a:rPr lang="en-US" sz="1100" kern="1200" dirty="0" err="1"/>
            <a:t>manuelt</a:t>
          </a:r>
          <a:r>
            <a:rPr lang="en-US" sz="1100" kern="1200" dirty="0"/>
            <a:t> UI‑</a:t>
          </a:r>
          <a:r>
            <a:rPr lang="en-US" sz="1100" kern="1200" dirty="0" err="1"/>
            <a:t>klik</a:t>
          </a:r>
          <a:r>
            <a:rPr lang="en-US" sz="1100" kern="1200" dirty="0"/>
            <a:t> med SCPI‑</a:t>
          </a:r>
          <a:r>
            <a:rPr lang="en-US" sz="1100" kern="1200" dirty="0" err="1"/>
            <a:t>kommandoer</a:t>
          </a:r>
          <a:r>
            <a:rPr lang="en-US" sz="1100" kern="1200" dirty="0"/>
            <a:t> (</a:t>
          </a:r>
          <a:r>
            <a:rPr lang="en-US" sz="1100" kern="1200" dirty="0" err="1"/>
            <a:t>fx</a:t>
          </a:r>
          <a:r>
            <a:rPr lang="en-US" sz="1100" kern="1200" dirty="0"/>
            <a:t> WAV:DATA?).</a:t>
          </a:r>
        </a:p>
      </dsp:txBody>
      <dsp:txXfrm>
        <a:off x="1971675" y="2218498"/>
        <a:ext cx="1971674" cy="494391"/>
      </dsp:txXfrm>
    </dsp:sp>
    <dsp:sp modelId="{6339981E-4619-4514-9DA6-33BE3137EADE}">
      <dsp:nvSpPr>
        <dsp:cNvPr id="0" name=""/>
        <dsp:cNvSpPr/>
      </dsp:nvSpPr>
      <dsp:spPr>
        <a:xfrm>
          <a:off x="3943350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Overfør</a:t>
          </a:r>
          <a:r>
            <a:rPr lang="en-US" sz="1100" kern="1200" dirty="0"/>
            <a:t> data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binær</a:t>
          </a:r>
          <a:r>
            <a:rPr lang="en-US" sz="1100" kern="1200" dirty="0"/>
            <a:t> form </a:t>
          </a:r>
          <a:r>
            <a:rPr lang="en-US" sz="1100" kern="1200" dirty="0" err="1"/>
            <a:t>og</a:t>
          </a:r>
          <a:r>
            <a:rPr lang="en-US" sz="1100" kern="1200" dirty="0"/>
            <a:t> gem </a:t>
          </a:r>
          <a:r>
            <a:rPr lang="en-US" sz="1100" kern="1200" dirty="0" err="1"/>
            <a:t>til</a:t>
          </a:r>
          <a:r>
            <a:rPr lang="en-US" sz="1100" kern="1200" dirty="0"/>
            <a:t> .csv </a:t>
          </a:r>
          <a:r>
            <a:rPr lang="en-US" sz="1100" kern="1200" dirty="0" err="1"/>
            <a:t>eller</a:t>
          </a:r>
          <a:r>
            <a:rPr lang="en-US" sz="1100" kern="1200" dirty="0"/>
            <a:t> .</a:t>
          </a:r>
          <a:r>
            <a:rPr lang="en-US" sz="1100" kern="1200" dirty="0" err="1"/>
            <a:t>npy</a:t>
          </a:r>
          <a:r>
            <a:rPr lang="en-US" sz="1100" kern="1200" dirty="0"/>
            <a:t>.</a:t>
          </a:r>
        </a:p>
      </dsp:txBody>
      <dsp:txXfrm>
        <a:off x="3943350" y="2218498"/>
        <a:ext cx="1971674" cy="494391"/>
      </dsp:txXfrm>
    </dsp:sp>
    <dsp:sp modelId="{E72C447D-6465-470C-8250-793B4EBC1DA9}">
      <dsp:nvSpPr>
        <dsp:cNvPr id="0" name=""/>
        <dsp:cNvSpPr/>
      </dsp:nvSpPr>
      <dsp:spPr>
        <a:xfrm>
          <a:off x="5915024" y="2218498"/>
          <a:ext cx="1971674" cy="49439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Bekræft</a:t>
          </a:r>
          <a:r>
            <a:rPr lang="en-US" sz="1100" kern="1200" dirty="0"/>
            <a:t> sample‑</a:t>
          </a:r>
          <a:r>
            <a:rPr lang="en-US" sz="1100" kern="1200" dirty="0" err="1"/>
            <a:t>antal</a:t>
          </a:r>
          <a:r>
            <a:rPr lang="en-US" sz="1100" kern="1200" dirty="0"/>
            <a:t>, delta‑t </a:t>
          </a:r>
          <a:r>
            <a:rPr lang="en-US" sz="1100" kern="1200" dirty="0" err="1"/>
            <a:t>og</a:t>
          </a:r>
          <a:r>
            <a:rPr lang="en-US" sz="1100" kern="1200" dirty="0"/>
            <a:t> </a:t>
          </a:r>
          <a:r>
            <a:rPr lang="en-US" sz="1100" kern="1200" dirty="0" err="1"/>
            <a:t>enheder</a:t>
          </a:r>
          <a:r>
            <a:rPr lang="en-US" sz="1100" kern="1200" dirty="0"/>
            <a:t> </a:t>
          </a:r>
          <a:r>
            <a:rPr lang="en-US" sz="1100" kern="1200" dirty="0" err="1"/>
            <a:t>i</a:t>
          </a:r>
          <a:r>
            <a:rPr lang="en-US" sz="1100" kern="1200" dirty="0"/>
            <a:t> </a:t>
          </a:r>
          <a:r>
            <a:rPr lang="en-US" sz="1100" kern="1200" dirty="0" err="1"/>
            <a:t>filen</a:t>
          </a:r>
          <a:r>
            <a:rPr lang="en-US" sz="1100" kern="1200" dirty="0"/>
            <a:t>.</a:t>
          </a:r>
        </a:p>
      </dsp:txBody>
      <dsp:txXfrm>
        <a:off x="5915024" y="2218498"/>
        <a:ext cx="1971674" cy="494391"/>
      </dsp:txXfrm>
    </dsp:sp>
    <dsp:sp modelId="{FF39BCB0-3F3A-4236-90C9-17A3260B04A7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Mål: Du tager et hurtig sample‑vindue på oscilloskop og gemmer kurven til fil.</a:t>
          </a:r>
          <a:endParaRPr lang="en-US" sz="2000" kern="1200"/>
        </a:p>
      </dsp:txBody>
      <dsp:txXfrm rot="10800000">
        <a:off x="0" y="769"/>
        <a:ext cx="7886700" cy="1074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EB0E-8508-4BF8-A153-7229D0B7091F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99EC4-D64A-4931-B06A-CE596790846E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68E4-5CE8-42D3-A5D9-2FA4CF3FAF20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Spørg</a:t>
          </a:r>
          <a:r>
            <a:rPr lang="en-US" sz="2200" kern="1200" dirty="0"/>
            <a:t> </a:t>
          </a:r>
          <a:r>
            <a:rPr lang="en-US" sz="2200" kern="1200" dirty="0" err="1"/>
            <a:t>altid</a:t>
          </a:r>
          <a:r>
            <a:rPr lang="en-US" sz="2200" kern="1200" dirty="0"/>
            <a:t> </a:t>
          </a:r>
          <a:r>
            <a:rPr lang="en-GB" sz="2200" kern="1200" dirty="0"/>
            <a:t>*IDN?</a:t>
          </a:r>
          <a:r>
            <a:rPr lang="en-DK" sz="2200" kern="1200" dirty="0"/>
            <a:t> </a:t>
          </a:r>
          <a:r>
            <a:rPr lang="en-US" sz="2200" kern="1200" dirty="0" err="1"/>
            <a:t>efter</a:t>
          </a:r>
          <a:r>
            <a:rPr lang="en-US" sz="2200" kern="1200" dirty="0"/>
            <a:t> </a:t>
          </a:r>
          <a:r>
            <a:rPr lang="en-US" sz="2200" kern="1200" dirty="0" err="1"/>
            <a:t>en</a:t>
          </a:r>
          <a:r>
            <a:rPr lang="en-US" sz="2200" kern="1200" dirty="0"/>
            <a:t> </a:t>
          </a:r>
          <a:r>
            <a:rPr lang="en-US" sz="2200" kern="1200" dirty="0" err="1"/>
            <a:t>sekvens</a:t>
          </a:r>
          <a:r>
            <a:rPr lang="en-US" sz="2200" kern="1200" dirty="0"/>
            <a:t> (log </a:t>
          </a:r>
          <a:r>
            <a:rPr lang="en-US" sz="2200" kern="1200" dirty="0" err="1"/>
            <a:t>svar</a:t>
          </a:r>
          <a:r>
            <a:rPr lang="en-US" sz="2200" kern="1200" dirty="0"/>
            <a:t>).</a:t>
          </a:r>
        </a:p>
      </dsp:txBody>
      <dsp:txXfrm>
        <a:off x="1018667" y="1740"/>
        <a:ext cx="7177203" cy="881963"/>
      </dsp:txXfrm>
    </dsp:sp>
    <dsp:sp modelId="{65A613C0-E042-45CD-A18A-2169D5C95988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3B0B-DD06-42AD-9EDE-1B3EBB9DB867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191B-8D24-477C-A6B4-5C98E14C40C0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Indsæt</a:t>
          </a:r>
          <a:r>
            <a:rPr lang="en-US" sz="2200" kern="1200" dirty="0"/>
            <a:t> </a:t>
          </a:r>
          <a:r>
            <a:rPr lang="en-US" sz="2200" kern="1200" dirty="0" err="1"/>
            <a:t>små</a:t>
          </a:r>
          <a:r>
            <a:rPr lang="en-US" sz="2200" kern="1200" dirty="0"/>
            <a:t> pauser, </a:t>
          </a:r>
          <a:r>
            <a:rPr lang="en-US" sz="2200" kern="1200" dirty="0" err="1"/>
            <a:t>når</a:t>
          </a:r>
          <a:r>
            <a:rPr lang="en-US" sz="2200" kern="1200" dirty="0"/>
            <a:t> </a:t>
          </a:r>
          <a:r>
            <a:rPr lang="en-US" sz="2200" kern="1200" dirty="0" err="1"/>
            <a:t>instrumentet</a:t>
          </a:r>
          <a:r>
            <a:rPr lang="en-US" sz="2200" kern="1200" dirty="0"/>
            <a:t> </a:t>
          </a:r>
          <a:r>
            <a:rPr lang="en-US" sz="2200" kern="1200" dirty="0" err="1"/>
            <a:t>har</a:t>
          </a:r>
          <a:r>
            <a:rPr lang="en-US" sz="2200" kern="1200" dirty="0"/>
            <a:t> </a:t>
          </a:r>
          <a:r>
            <a:rPr lang="en-US" sz="2200" kern="1200" dirty="0" err="1"/>
            <a:t>tunge</a:t>
          </a:r>
          <a:r>
            <a:rPr lang="en-US" sz="2200" kern="1200" dirty="0"/>
            <a:t> </a:t>
          </a:r>
          <a:r>
            <a:rPr lang="en-US" sz="2200" kern="1200" dirty="0" err="1"/>
            <a:t>operationer</a:t>
          </a:r>
          <a:r>
            <a:rPr lang="en-US" sz="2200" kern="1200" dirty="0"/>
            <a:t>.</a:t>
          </a:r>
        </a:p>
      </dsp:txBody>
      <dsp:txXfrm>
        <a:off x="1018667" y="1104194"/>
        <a:ext cx="7177203" cy="881963"/>
      </dsp:txXfrm>
    </dsp:sp>
    <dsp:sp modelId="{6B441B58-3D6B-4FC1-A4FC-C0C0935BCEE8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932A-B4D1-41BE-9CB7-00A7F4972684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2C1F1-E0AB-48BD-9121-5640FD7EB6F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Begræns båndbredde/opløsning for hurtigere svar under test.</a:t>
          </a:r>
        </a:p>
      </dsp:txBody>
      <dsp:txXfrm>
        <a:off x="1018667" y="2206647"/>
        <a:ext cx="7177203" cy="881963"/>
      </dsp:txXfrm>
    </dsp:sp>
    <dsp:sp modelId="{211CD4B4-3780-4156-94E7-FC6A874264CF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905C3-1D9F-4012-A9B2-9D3CC37F1869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BB05-1FF7-4A6A-9510-DA7E6F20A70F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Valider en kommando i frontpanelet før du automatiserer.</a:t>
          </a:r>
        </a:p>
      </dsp:txBody>
      <dsp:txXfrm>
        <a:off x="1018667" y="3309101"/>
        <a:ext cx="7177203" cy="881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B7C56-F7C7-4777-86F5-C6B3966B36D4}">
      <dsp:nvSpPr>
        <dsp:cNvPr id="0" name=""/>
        <dsp:cNvSpPr/>
      </dsp:nvSpPr>
      <dsp:spPr>
        <a:xfrm>
          <a:off x="0" y="1740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89280-26BF-407D-A23B-651C75042719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6EE87-BBC7-4C06-B5F8-B1537B2D4A59}">
      <dsp:nvSpPr>
        <dsp:cNvPr id="0" name=""/>
        <dsp:cNvSpPr/>
      </dsp:nvSpPr>
      <dsp:spPr>
        <a:xfrm>
          <a:off x="1018667" y="1740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 har dokumenteret DUT‑grænser (spænding/strøm/frekvens).</a:t>
          </a:r>
        </a:p>
      </dsp:txBody>
      <dsp:txXfrm>
        <a:off x="1018667" y="1740"/>
        <a:ext cx="7177203" cy="881963"/>
      </dsp:txXfrm>
    </dsp:sp>
    <dsp:sp modelId="{9B3924DA-1A69-47AA-BFDB-C9D02328A25B}">
      <dsp:nvSpPr>
        <dsp:cNvPr id="0" name=""/>
        <dsp:cNvSpPr/>
      </dsp:nvSpPr>
      <dsp:spPr>
        <a:xfrm>
          <a:off x="0" y="1104194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71F24-A1D2-4D22-B981-EBD8A4C37CA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553D-8B10-4798-9A78-4C3699B13C71}">
      <dsp:nvSpPr>
        <dsp:cNvPr id="0" name=""/>
        <dsp:cNvSpPr/>
      </dsp:nvSpPr>
      <dsp:spPr>
        <a:xfrm>
          <a:off x="1018667" y="1104194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Instrumenter er kalibreret eller inden for dato.</a:t>
          </a:r>
        </a:p>
      </dsp:txBody>
      <dsp:txXfrm>
        <a:off x="1018667" y="1104194"/>
        <a:ext cx="7177203" cy="881963"/>
      </dsp:txXfrm>
    </dsp:sp>
    <dsp:sp modelId="{DE6E36B4-CA48-4D0D-A633-197B824CAE14}">
      <dsp:nvSpPr>
        <dsp:cNvPr id="0" name=""/>
        <dsp:cNvSpPr/>
      </dsp:nvSpPr>
      <dsp:spPr>
        <a:xfrm>
          <a:off x="0" y="2206647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C02E6-6FC4-407E-ACE6-0CD8C8FB2CB6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9513D-27EA-4AA6-91A8-DE987CB87563}">
      <dsp:nvSpPr>
        <dsp:cNvPr id="0" name=""/>
        <dsp:cNvSpPr/>
      </dsp:nvSpPr>
      <dsp:spPr>
        <a:xfrm>
          <a:off x="1018667" y="2206647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Kabelføring og referencer er korrekte (jord).</a:t>
          </a:r>
        </a:p>
      </dsp:txBody>
      <dsp:txXfrm>
        <a:off x="1018667" y="2206647"/>
        <a:ext cx="7177203" cy="881963"/>
      </dsp:txXfrm>
    </dsp:sp>
    <dsp:sp modelId="{F476BA17-CD50-4C70-A5FE-9AEEB3733C66}">
      <dsp:nvSpPr>
        <dsp:cNvPr id="0" name=""/>
        <dsp:cNvSpPr/>
      </dsp:nvSpPr>
      <dsp:spPr>
        <a:xfrm>
          <a:off x="0" y="3309101"/>
          <a:ext cx="8195871" cy="8819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68BA0-CC54-4099-B588-2D25CA47D18D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D2DE-645B-4D02-86A4-09BEF4DD05E3}">
      <dsp:nvSpPr>
        <dsp:cNvPr id="0" name=""/>
        <dsp:cNvSpPr/>
      </dsp:nvSpPr>
      <dsp:spPr>
        <a:xfrm>
          <a:off x="1018667" y="3309101"/>
          <a:ext cx="7177203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Scripts logger versionsinfo og *IDN? svar.</a:t>
          </a:r>
        </a:p>
      </dsp:txBody>
      <dsp:txXfrm>
        <a:off x="1018667" y="3309101"/>
        <a:ext cx="7177203" cy="8819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1CA74-9289-419A-994C-C07D4455BC2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6942-B327-4BC6-8AE4-123150563CF4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Køreklare Python‑snippets til SCPI‑styring.</a:t>
          </a:r>
        </a:p>
      </dsp:txBody>
      <dsp:txXfrm>
        <a:off x="78583" y="2435142"/>
        <a:ext cx="2399612" cy="720000"/>
      </dsp:txXfrm>
    </dsp:sp>
    <dsp:sp modelId="{EAF60357-E41E-4250-AD6E-98222AAD9E4E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5AA03-2AC4-4B64-BBFB-395A0682619A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 struktur for øvelser, som du kan genbruge i dine projekter.</a:t>
          </a:r>
        </a:p>
      </dsp:txBody>
      <dsp:txXfrm>
        <a:off x="2898129" y="2435142"/>
        <a:ext cx="2399612" cy="720000"/>
      </dsp:txXfrm>
    </dsp:sp>
    <dsp:sp modelId="{FDAB12F0-27EB-46FC-AD30-3317B448490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F0B6-7C23-412B-BAB2-9AFD95B66C25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Bedre rutiner for støjreduktion, fejlfinding og datalogning.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7EE3E-9795-4C7A-9452-1561591A1B53}" type="datetimeFigureOut">
              <a:rPr lang="en-DK" smtClean="0"/>
              <a:t>21/09/2025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6DD1-3436-485A-9F49-9715B0EEE6C1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291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m-co.co.jp/wp/wp-content/uploads/2022/09/XDM3000_Series_Digital_Multimeter_Programming_Manual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wNg--LtuM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st af øjen diagram">
            <a:extLst>
              <a:ext uri="{FF2B5EF4-FFF2-40B4-BE49-F238E27FC236}">
                <a16:creationId xmlns:a16="http://schemas.microsoft.com/office/drawing/2014/main" id="{9F70028E-CAA6-5552-EDB7-3617C672F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329" r="1457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6"/>
            <a:ext cx="8839639" cy="1009882"/>
          </a:xfrm>
        </p:spPr>
        <p:txBody>
          <a:bodyPr anchor="t">
            <a:normAutofit/>
          </a:bodyPr>
          <a:lstStyle/>
          <a:p>
            <a:pPr algn="l"/>
            <a:r>
              <a:rPr lang="en-GB" sz="3600" dirty="0" err="1">
                <a:solidFill>
                  <a:srgbClr val="FFFFFF"/>
                </a:solidFill>
              </a:rPr>
              <a:t>Praktisk</a:t>
            </a:r>
            <a:r>
              <a:rPr lang="en-GB" sz="3600" dirty="0">
                <a:solidFill>
                  <a:srgbClr val="FFFFFF"/>
                </a:solidFill>
              </a:rPr>
              <a:t> test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</a:t>
            </a:r>
            <a:r>
              <a:rPr lang="en-GB" sz="3600" dirty="0" err="1">
                <a:solidFill>
                  <a:srgbClr val="FFFFFF"/>
                </a:solidFill>
              </a:rPr>
              <a:t>måling</a:t>
            </a:r>
            <a:r>
              <a:rPr lang="en-GB" sz="3600" dirty="0">
                <a:solidFill>
                  <a:srgbClr val="FFFFFF"/>
                </a:solidFill>
              </a:rPr>
              <a:t> med SCPI </a:t>
            </a:r>
            <a:r>
              <a:rPr lang="en-GB" sz="3600" dirty="0" err="1">
                <a:solidFill>
                  <a:srgbClr val="FFFFFF"/>
                </a:solidFill>
              </a:rPr>
              <a:t>og</a:t>
            </a:r>
            <a:r>
              <a:rPr lang="en-GB" sz="3600" dirty="0">
                <a:solidFill>
                  <a:srgbClr val="FFFFFF"/>
                </a:solidFill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E5F6B7-A7FF-3AEF-72D9-D39A968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2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35AE9CC-C420-66F9-21D3-0411FD9F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89" y="1519691"/>
            <a:ext cx="4743123" cy="34418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F3A612-F13E-47B2-9F50-4300C83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34C3D532-64D5-FD67-738D-639288F3AC14}"/>
              </a:ext>
            </a:extLst>
          </p:cNvPr>
          <p:cNvSpPr txBox="1"/>
          <p:nvPr/>
        </p:nvSpPr>
        <p:spPr>
          <a:xfrm>
            <a:off x="0" y="2786214"/>
            <a:ext cx="38565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Kendt</a:t>
            </a:r>
            <a:r>
              <a:rPr lang="en-US" sz="1900" dirty="0"/>
              <a:t> </a:t>
            </a:r>
            <a:r>
              <a:rPr lang="en-US" sz="1900" dirty="0" err="1"/>
              <a:t>impedans</a:t>
            </a:r>
            <a:r>
              <a:rPr lang="en-US" sz="1900" dirty="0"/>
              <a:t> / </a:t>
            </a:r>
            <a:r>
              <a:rPr lang="en-US" sz="1900" dirty="0" err="1"/>
              <a:t>ens</a:t>
            </a:r>
            <a:r>
              <a:rPr lang="en-US" sz="1900" dirty="0"/>
              <a:t> test forhold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Beskyttelse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</a:t>
            </a:r>
            <a:r>
              <a:rPr lang="en-US" sz="1900" dirty="0" err="1"/>
              <a:t>måleudstyr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/>
              <a:t>Stop </a:t>
            </a:r>
            <a:r>
              <a:rPr lang="en-DK" sz="1900" dirty="0" err="1"/>
              <a:t>støj</a:t>
            </a:r>
            <a:r>
              <a:rPr lang="en-DK" sz="1900" dirty="0"/>
              <a:t> </a:t>
            </a:r>
            <a:r>
              <a:rPr lang="en-DK" sz="1900" dirty="0" err="1"/>
              <a:t>i</a:t>
            </a:r>
            <a:r>
              <a:rPr lang="en-DK" sz="1900" dirty="0"/>
              <a:t> at </a:t>
            </a:r>
            <a:r>
              <a:rPr lang="en-DK" sz="1900" dirty="0" err="1"/>
              <a:t>komme</a:t>
            </a:r>
            <a:r>
              <a:rPr lang="en-DK" sz="1900" dirty="0"/>
              <a:t> </a:t>
            </a:r>
            <a:r>
              <a:rPr lang="en-DK" sz="1900" dirty="0" err="1"/>
              <a:t>igennem</a:t>
            </a:r>
            <a:endParaRPr lang="en-DK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900" dirty="0" err="1"/>
              <a:t>Forsyne</a:t>
            </a:r>
            <a:r>
              <a:rPr lang="en-DK" sz="1900" dirty="0"/>
              <a:t> device med </a:t>
            </a:r>
            <a:r>
              <a:rPr lang="en-DK" sz="1900" dirty="0" err="1"/>
              <a:t>strøm</a:t>
            </a: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8B65FB5-55A9-70D6-DC42-865C56D0A9B6}"/>
              </a:ext>
            </a:extLst>
          </p:cNvPr>
          <p:cNvSpPr txBox="1"/>
          <p:nvPr/>
        </p:nvSpPr>
        <p:spPr>
          <a:xfrm>
            <a:off x="472615" y="2220092"/>
            <a:ext cx="254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Line Impedance Stabilization Network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55931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 descr="Et billede, der indeholder tekst, diagram, linje/række, Plan&#10;&#10;AI-genereret indhold kan være ukorrekt.">
            <a:extLst>
              <a:ext uri="{FF2B5EF4-FFF2-40B4-BE49-F238E27FC236}">
                <a16:creationId xmlns:a16="http://schemas.microsoft.com/office/drawing/2014/main" id="{7E21B862-1FFD-FE09-1739-CE0A9FD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5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B9A-AB09-8422-2972-4EF0DEC5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LISN Test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opstilling</a:t>
            </a:r>
            <a: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D465C5B-0A3E-4E75-61F6-5E521663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695013"/>
            <a:ext cx="8495662" cy="29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2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6078D-69B3-5385-6CD7-E37BD4AE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8EFB1E-E388-125C-E19C-7366EA8F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EMC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Hvilke</a:t>
            </a: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standard?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F5FC1235-C645-37BF-64C2-58DDBD1E6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2635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1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A98D55-0904-F8D6-F418-F206BF67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B77FB23-A080-1C4B-F794-22B49ABB866C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/>
              <a:t>Testopstilling</a:t>
            </a:r>
            <a:r>
              <a:rPr lang="en-US" sz="1400" b="1" dirty="0"/>
              <a:t> for DC/DC-converter. </a:t>
            </a:r>
            <a:r>
              <a:rPr lang="en-US" sz="1400" dirty="0"/>
              <a:t>En </a:t>
            </a:r>
            <a:r>
              <a:rPr lang="en-US" sz="1400" b="1" dirty="0"/>
              <a:t>DC/DC-</a:t>
            </a:r>
            <a:r>
              <a:rPr lang="en-US" sz="1400" b="1" dirty="0" err="1"/>
              <a:t>konverter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bilmiljø</a:t>
            </a:r>
            <a:r>
              <a:rPr lang="en-US" sz="1400" dirty="0"/>
              <a:t> testes </a:t>
            </a:r>
            <a:r>
              <a:rPr lang="en-US" sz="1400" dirty="0" err="1"/>
              <a:t>på</a:t>
            </a:r>
            <a:r>
              <a:rPr lang="en-US" sz="1400" dirty="0"/>
              <a:t> dens </a:t>
            </a:r>
            <a:r>
              <a:rPr lang="en-US" sz="1400" b="1" dirty="0"/>
              <a:t>DC-</a:t>
            </a:r>
            <a:r>
              <a:rPr lang="en-US" sz="1400" b="1" dirty="0" err="1"/>
              <a:t>indgang</a:t>
            </a:r>
            <a:r>
              <a:rPr lang="en-US" sz="1400" b="1" dirty="0"/>
              <a:t> (fra </a:t>
            </a:r>
            <a:r>
              <a:rPr lang="en-US" sz="1400" b="1" dirty="0" err="1"/>
              <a:t>batteri</a:t>
            </a:r>
            <a:r>
              <a:rPr lang="en-US" sz="1400" b="1" dirty="0"/>
              <a:t>)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b="1" dirty="0" err="1"/>
              <a:t>udgange</a:t>
            </a:r>
            <a:r>
              <a:rPr lang="en-US" sz="1400" b="1" dirty="0"/>
              <a:t> (</a:t>
            </a:r>
            <a:r>
              <a:rPr lang="en-US" sz="1400" b="1" dirty="0" err="1"/>
              <a:t>til</a:t>
            </a:r>
            <a:r>
              <a:rPr lang="en-US" sz="1400" b="1" dirty="0"/>
              <a:t> ECU </a:t>
            </a:r>
            <a:r>
              <a:rPr lang="en-US" sz="1400" b="1" dirty="0" err="1"/>
              <a:t>eller</a:t>
            </a:r>
            <a:r>
              <a:rPr lang="en-US" sz="1400" b="1" dirty="0"/>
              <a:t> </a:t>
            </a:r>
            <a:r>
              <a:rPr lang="en-US" sz="1400" b="1" dirty="0" err="1"/>
              <a:t>andet</a:t>
            </a:r>
            <a:r>
              <a:rPr lang="en-US" sz="1400" b="1" dirty="0"/>
              <a:t> </a:t>
            </a:r>
            <a:r>
              <a:rPr lang="en-US" sz="1400" b="1" dirty="0" err="1"/>
              <a:t>udstyr</a:t>
            </a:r>
            <a:r>
              <a:rPr lang="en-US" sz="1400" b="1" dirty="0"/>
              <a:t>)</a:t>
            </a:r>
            <a:r>
              <a:rPr lang="en-US" sz="14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Ledningsbårne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(conducted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Måles</a:t>
            </a:r>
            <a:r>
              <a:rPr lang="en-US" sz="1100" dirty="0"/>
              <a:t> via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/>
              <a:t>LISN</a:t>
            </a:r>
            <a:r>
              <a:rPr lang="en-US" sz="1100" dirty="0"/>
              <a:t> (Line Impedance Stabilization Network)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både</a:t>
            </a:r>
            <a:r>
              <a:rPr lang="en-US" sz="1100" dirty="0"/>
              <a:t> </a:t>
            </a:r>
            <a:r>
              <a:rPr lang="en-US" sz="1100" b="1" dirty="0"/>
              <a:t>+ </a:t>
            </a:r>
            <a:r>
              <a:rPr lang="en-US" sz="1100" b="1" dirty="0" err="1"/>
              <a:t>og</a:t>
            </a:r>
            <a:r>
              <a:rPr lang="en-US" sz="1100" b="1" dirty="0"/>
              <a:t> – DC-</a:t>
            </a:r>
            <a:r>
              <a:rPr lang="en-US" sz="1100" b="1" dirty="0" err="1"/>
              <a:t>ledninger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LISN’en</a:t>
            </a:r>
            <a:r>
              <a:rPr lang="en-US" sz="1100" dirty="0"/>
              <a:t> </a:t>
            </a:r>
            <a:r>
              <a:rPr lang="en-US" sz="1100" dirty="0" err="1"/>
              <a:t>definerer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kendt</a:t>
            </a:r>
            <a:r>
              <a:rPr lang="en-US" sz="1100" dirty="0"/>
              <a:t> </a:t>
            </a:r>
            <a:r>
              <a:rPr lang="en-US" sz="1100" dirty="0" err="1"/>
              <a:t>impedans</a:t>
            </a:r>
            <a:r>
              <a:rPr lang="en-US" sz="1100" dirty="0"/>
              <a:t> (5 µH/50 Ω) </a:t>
            </a:r>
            <a:r>
              <a:rPr lang="en-US" sz="1100" dirty="0" err="1"/>
              <a:t>og</a:t>
            </a:r>
            <a:r>
              <a:rPr lang="en-US" sz="1100" dirty="0"/>
              <a:t> sender </a:t>
            </a:r>
            <a:r>
              <a:rPr lang="en-US" sz="1100" dirty="0" err="1"/>
              <a:t>støjen</a:t>
            </a:r>
            <a:r>
              <a:rPr lang="en-US" sz="1100" dirty="0"/>
              <a:t> </a:t>
            </a:r>
            <a:r>
              <a:rPr lang="en-US" sz="1100" dirty="0" err="1"/>
              <a:t>til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spektrumanalysator</a:t>
            </a:r>
            <a:r>
              <a:rPr lang="en-US" sz="1100" b="1" dirty="0"/>
              <a:t>/EMI-receiver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108 </a:t>
            </a:r>
            <a:r>
              <a:rPr lang="en-US" sz="1100" b="1" dirty="0" err="1"/>
              <a:t>MHz</a:t>
            </a:r>
            <a:r>
              <a:rPr lang="en-US" sz="1100" dirty="0" err="1"/>
              <a:t>.</a:t>
            </a:r>
            <a:endParaRPr lang="en-US" sz="1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DUT </a:t>
            </a:r>
            <a:r>
              <a:rPr lang="en-US" sz="1100" dirty="0" err="1"/>
              <a:t>placeres</a:t>
            </a:r>
            <a:r>
              <a:rPr lang="en-US" sz="1100" dirty="0"/>
              <a:t> </a:t>
            </a:r>
            <a:r>
              <a:rPr lang="en-US" sz="1100" dirty="0" err="1"/>
              <a:t>på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jordplade</a:t>
            </a:r>
            <a:r>
              <a:rPr lang="en-US" sz="1100" dirty="0"/>
              <a:t> (90 × 200 cm, 1,5 mm </a:t>
            </a:r>
            <a:r>
              <a:rPr lang="en-US" sz="1100" dirty="0" err="1"/>
              <a:t>tyk</a:t>
            </a:r>
            <a:r>
              <a:rPr lang="en-US" sz="1100" dirty="0"/>
              <a:t>), </a:t>
            </a:r>
            <a:r>
              <a:rPr lang="en-US" sz="1100" dirty="0" err="1"/>
              <a:t>hævet</a:t>
            </a:r>
            <a:r>
              <a:rPr lang="en-US" sz="1100" dirty="0"/>
              <a:t> 5 cm.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Kabler </a:t>
            </a:r>
            <a:r>
              <a:rPr lang="en-US" sz="1100" dirty="0" err="1"/>
              <a:t>føres</a:t>
            </a:r>
            <a:r>
              <a:rPr lang="en-US" sz="1100" dirty="0"/>
              <a:t> </a:t>
            </a:r>
            <a:r>
              <a:rPr lang="en-US" sz="1100" dirty="0" err="1"/>
              <a:t>parallelt</a:t>
            </a:r>
            <a:r>
              <a:rPr lang="en-US" sz="1100" dirty="0"/>
              <a:t> med </a:t>
            </a:r>
            <a:r>
              <a:rPr lang="en-US" sz="1100" dirty="0" err="1"/>
              <a:t>stelpladen</a:t>
            </a:r>
            <a:r>
              <a:rPr lang="en-US" sz="1100" dirty="0"/>
              <a:t> (50 mm </a:t>
            </a:r>
            <a:r>
              <a:rPr lang="en-US" sz="1100" dirty="0" err="1"/>
              <a:t>afstand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/>
              <a:t>Strålede</a:t>
            </a:r>
            <a:r>
              <a:rPr lang="en-US" sz="1600" b="1" dirty="0"/>
              <a:t> </a:t>
            </a:r>
            <a:r>
              <a:rPr lang="en-US" sz="1600" b="1" dirty="0" err="1"/>
              <a:t>emissioner</a:t>
            </a:r>
            <a:r>
              <a:rPr lang="en-US" sz="1600" b="1" dirty="0"/>
              <a:t> (radiated emissions)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Støjen</a:t>
            </a:r>
            <a:r>
              <a:rPr lang="en-US" sz="1100" dirty="0"/>
              <a:t>, </a:t>
            </a:r>
            <a:r>
              <a:rPr lang="en-US" sz="1100" dirty="0" err="1"/>
              <a:t>som</a:t>
            </a:r>
            <a:r>
              <a:rPr lang="en-US" sz="1100" dirty="0"/>
              <a:t> DC/</a:t>
            </a:r>
            <a:r>
              <a:rPr lang="en-US" sz="1100" dirty="0" err="1"/>
              <a:t>DC’en</a:t>
            </a:r>
            <a:r>
              <a:rPr lang="en-US" sz="1100" dirty="0"/>
              <a:t> </a:t>
            </a:r>
            <a:r>
              <a:rPr lang="en-US" sz="1100" dirty="0" err="1"/>
              <a:t>udsender</a:t>
            </a:r>
            <a:r>
              <a:rPr lang="en-US" sz="1100" dirty="0"/>
              <a:t> via </a:t>
            </a:r>
            <a:r>
              <a:rPr lang="en-US" sz="1100" dirty="0" err="1"/>
              <a:t>kabler</a:t>
            </a:r>
            <a:r>
              <a:rPr lang="en-US" sz="1100" dirty="0"/>
              <a:t>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selve</a:t>
            </a:r>
            <a:r>
              <a:rPr lang="en-US" sz="1100" dirty="0"/>
              <a:t> </a:t>
            </a:r>
            <a:r>
              <a:rPr lang="en-US" sz="1100" dirty="0" err="1"/>
              <a:t>printet</a:t>
            </a:r>
            <a:r>
              <a:rPr lang="en-US" sz="1100" dirty="0"/>
              <a:t>, </a:t>
            </a:r>
            <a:r>
              <a:rPr lang="en-US" sz="1100" dirty="0" err="1"/>
              <a:t>måles</a:t>
            </a:r>
            <a:r>
              <a:rPr lang="en-US" sz="1100" dirty="0"/>
              <a:t> med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b="1" dirty="0" err="1"/>
              <a:t>antenne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et </a:t>
            </a:r>
            <a:r>
              <a:rPr lang="en-US" sz="1100" dirty="0" err="1"/>
              <a:t>skærmet</a:t>
            </a:r>
            <a:r>
              <a:rPr lang="en-US" sz="1100" dirty="0"/>
              <a:t> rum </a:t>
            </a:r>
            <a:r>
              <a:rPr lang="en-US" sz="1100" dirty="0" err="1"/>
              <a:t>eller</a:t>
            </a:r>
            <a:r>
              <a:rPr lang="en-US" sz="1100" dirty="0"/>
              <a:t> </a:t>
            </a:r>
            <a:r>
              <a:rPr lang="en-US" sz="1100" dirty="0" err="1"/>
              <a:t>absorberkammer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Typisk</a:t>
            </a:r>
            <a:r>
              <a:rPr lang="en-US" sz="1100" dirty="0"/>
              <a:t> </a:t>
            </a:r>
            <a:r>
              <a:rPr lang="en-US" sz="1100" dirty="0" err="1"/>
              <a:t>afstand</a:t>
            </a:r>
            <a:r>
              <a:rPr lang="en-US" sz="1100" dirty="0"/>
              <a:t>: 1 m (</a:t>
            </a:r>
            <a:r>
              <a:rPr lang="en-US" sz="1100" dirty="0" err="1"/>
              <a:t>komponenttest</a:t>
            </a:r>
            <a:r>
              <a:rPr lang="en-US" sz="11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Frekvensområde</a:t>
            </a:r>
            <a:r>
              <a:rPr lang="en-US" sz="1100" dirty="0"/>
              <a:t>: </a:t>
            </a:r>
            <a:r>
              <a:rPr lang="en-US" sz="1100" b="1" dirty="0"/>
              <a:t>150 kHz – 2,5 GHz</a:t>
            </a:r>
            <a:r>
              <a:rPr lang="en-US" sz="1100" dirty="0"/>
              <a:t> </a:t>
            </a:r>
            <a:r>
              <a:rPr lang="en-US" sz="1100" dirty="0" err="1"/>
              <a:t>afhængig</a:t>
            </a:r>
            <a:r>
              <a:rPr lang="en-US" sz="1100" dirty="0"/>
              <a:t> </a:t>
            </a:r>
            <a:r>
              <a:rPr lang="en-US" sz="1100" dirty="0" err="1"/>
              <a:t>af</a:t>
            </a:r>
            <a:r>
              <a:rPr lang="en-US" sz="1100" dirty="0"/>
              <a:t> </a:t>
            </a:r>
            <a:r>
              <a:rPr lang="en-US" sz="1100" dirty="0" err="1"/>
              <a:t>applikation</a:t>
            </a:r>
            <a:r>
              <a:rPr lang="en-US" sz="11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829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D7098C-EE17-B541-7396-1A6EE4F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CISPR 25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2B19793-C965-BF98-C5BB-99DABC783E49}"/>
              </a:ext>
            </a:extLst>
          </p:cNvPr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Grænseværdier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CISPR 25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Angives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dBµV</a:t>
            </a:r>
            <a:r>
              <a:rPr lang="en-US" dirty="0"/>
              <a:t> (</a:t>
            </a:r>
            <a:r>
              <a:rPr lang="en-US" dirty="0" err="1"/>
              <a:t>mikrovolt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logaritmisk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b="1" dirty="0" err="1"/>
              <a:t>klasser</a:t>
            </a:r>
            <a:r>
              <a:rPr lang="en-US" b="1" dirty="0"/>
              <a:t> (Class 1 – Class 5)</a:t>
            </a:r>
            <a:r>
              <a:rPr lang="en-US" dirty="0"/>
              <a:t>: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5</a:t>
            </a:r>
            <a:r>
              <a:rPr lang="en-US" dirty="0"/>
              <a:t> → </a:t>
            </a:r>
            <a:r>
              <a:rPr lang="en-US" dirty="0" err="1"/>
              <a:t>strengeste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(</a:t>
            </a:r>
            <a:r>
              <a:rPr lang="en-US" dirty="0" err="1"/>
              <a:t>bruges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følsomme</a:t>
            </a:r>
            <a:r>
              <a:rPr lang="en-US" dirty="0"/>
              <a:t> </a:t>
            </a:r>
            <a:r>
              <a:rPr lang="en-US" dirty="0" err="1"/>
              <a:t>radioer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AM/FM/DAB/GNSS er </a:t>
            </a:r>
            <a:r>
              <a:rPr lang="en-US" dirty="0" err="1"/>
              <a:t>tæt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).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Class 3</a:t>
            </a:r>
            <a:r>
              <a:rPr lang="en-US" dirty="0"/>
              <a:t> → </a:t>
            </a:r>
            <a:r>
              <a:rPr lang="en-US" dirty="0" err="1"/>
              <a:t>typisk</a:t>
            </a:r>
            <a:r>
              <a:rPr lang="en-US" dirty="0"/>
              <a:t> for </a:t>
            </a:r>
            <a:r>
              <a:rPr lang="en-US" dirty="0" err="1"/>
              <a:t>ECU’er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DC/DC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motorrum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Grænserne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</a:t>
            </a:r>
            <a:r>
              <a:rPr lang="en-US" dirty="0" err="1"/>
              <a:t>afhængigt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frekvens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om der </a:t>
            </a:r>
            <a:r>
              <a:rPr lang="en-US" dirty="0" err="1"/>
              <a:t>måles</a:t>
            </a:r>
            <a:r>
              <a:rPr lang="en-US" dirty="0"/>
              <a:t> </a:t>
            </a:r>
            <a:r>
              <a:rPr lang="en-US" dirty="0" err="1"/>
              <a:t>ledningsbåren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stråling</a:t>
            </a:r>
            <a:r>
              <a:rPr lang="en-US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0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E2EBC-95E1-9DA9-A7E8-774CE2E6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l"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altLang="en-DK" sz="3000" b="1"/>
              <a:t>CISPR 25, Klasse 3, Båndbredde 9 kHz (150 kHz - 108 MHz)</a:t>
            </a:r>
            <a:endParaRPr lang="en-US" altLang="en-DK" sz="300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93B4A4AB-5167-B8B9-CD74-AE097150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2" r="11634" b="2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BF3EB29-1E02-7555-B64A-03325CF64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83953"/>
            <a:ext cx="4229100" cy="1465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DK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CISPR 25 definerer grænseværdier for elektromagnetisk støj fra elektriske/elektroniske komponenter i køretøjer. </a:t>
            </a:r>
          </a:p>
          <a:p>
            <a:pPr marL="0" marR="0" lvl="0" indent="-228600"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DK" sz="17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CEDA7-3892-6747-8289-C5FC7F5A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1B63B62-F4D8-024F-C804-0594080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0" r="16008" b="-1"/>
          <a:stretch>
            <a:fillRect/>
          </a:stretch>
        </p:blipFill>
        <p:spPr>
          <a:xfrm>
            <a:off x="20" y="190"/>
            <a:ext cx="6096620" cy="52911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8" y="5282206"/>
            <a:ext cx="9144198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5282206"/>
            <a:ext cx="9143999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4AF90-3AD2-5A0A-3C13-2BB865A1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5635366"/>
            <a:ext cx="531847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Måleresultat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5282206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EDE0CC-328A-B2A9-A32C-0767125A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4" r="30016" b="1"/>
          <a:stretch>
            <a:fillRect/>
          </a:stretch>
        </p:blipFill>
        <p:spPr>
          <a:xfrm>
            <a:off x="6096642" y="1"/>
            <a:ext cx="3047357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Kasse pakker">
            <a:extLst>
              <a:ext uri="{FF2B5EF4-FFF2-40B4-BE49-F238E27FC236}">
                <a16:creationId xmlns:a16="http://schemas.microsoft.com/office/drawing/2014/main" id="{15523C25-26D3-BF71-7623-C05EDB2B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6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0C72C9-D440-CE97-72A3-58A519F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4" y="728897"/>
            <a:ext cx="4089397" cy="3728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Måling og Analyse af USB Signaler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2C5DFD8-4D9A-1C24-5DA6-D88DD626043C}"/>
              </a:ext>
            </a:extLst>
          </p:cNvPr>
          <p:cNvSpPr txBox="1"/>
          <p:nvPr/>
        </p:nvSpPr>
        <p:spPr>
          <a:xfrm>
            <a:off x="4574291" y="4629217"/>
            <a:ext cx="4087109" cy="1499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Identifikation af signalstøj og forstyrrelser</a:t>
            </a:r>
          </a:p>
        </p:txBody>
      </p:sp>
    </p:spTree>
    <p:extLst>
      <p:ext uri="{BB962C8B-B14F-4D97-AF65-F5344CB8AC3E}">
        <p14:creationId xmlns:p14="http://schemas.microsoft.com/office/powerpoint/2010/main" val="38626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628649" y="2482589"/>
            <a:ext cx="3049587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Navn</a:t>
            </a:r>
            <a:r>
              <a:rPr lang="en-US" sz="1700" dirty="0"/>
              <a:t>: Gert Lauritsen</a:t>
            </a:r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Bedrifter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Svagstrømsingeniør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Medskifter</a:t>
            </a:r>
            <a:r>
              <a:rPr lang="en-US" sz="1700" dirty="0"/>
              <a:t> </a:t>
            </a:r>
            <a:r>
              <a:rPr lang="en-US" sz="1700" dirty="0" err="1"/>
              <a:t>af</a:t>
            </a:r>
            <a:r>
              <a:rPr lang="en-US" sz="1700" dirty="0"/>
              <a:t> </a:t>
            </a:r>
            <a:r>
              <a:rPr lang="en-US" sz="1700" dirty="0" err="1"/>
              <a:t>Skytem</a:t>
            </a:r>
            <a:endParaRPr lang="en-US" sz="1700" dirty="0"/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SW&amp;HW </a:t>
            </a:r>
            <a:r>
              <a:rPr lang="en-US" sz="1700" dirty="0" err="1"/>
              <a:t>udvikler</a:t>
            </a:r>
            <a:endParaRPr lang="en-US" sz="1700" dirty="0"/>
          </a:p>
          <a:p>
            <a:pPr marL="214313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Hobby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Fritid</a:t>
            </a:r>
            <a:r>
              <a:rPr lang="en-US" sz="1700" dirty="0"/>
              <a:t>: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Brygger ØL</a:t>
            </a:r>
          </a:p>
          <a:p>
            <a:pPr marL="55721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 </a:t>
            </a:r>
            <a:r>
              <a:rPr lang="en-US" sz="1700" dirty="0" err="1"/>
              <a:t>børn</a:t>
            </a:r>
            <a:r>
              <a:rPr lang="en-US" sz="1700" dirty="0"/>
              <a:t>, </a:t>
            </a:r>
            <a:r>
              <a:rPr lang="en-US" sz="1700" dirty="0" err="1"/>
              <a:t>kone</a:t>
            </a:r>
            <a:r>
              <a:rPr lang="en-US" sz="1700" dirty="0"/>
              <a:t>, </a:t>
            </a:r>
            <a:r>
              <a:rPr lang="en-US" sz="1700" dirty="0" err="1"/>
              <a:t>hus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DK" sz="1700" dirty="0" err="1"/>
              <a:t>Elbil</a:t>
            </a:r>
            <a:endParaRPr lang="en-US" sz="1700" dirty="0"/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80" r="3" b="29983"/>
          <a:stretch>
            <a:fillRect/>
          </a:stretch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5" r="2" b="10343"/>
          <a:stretch>
            <a:fillRect/>
          </a:stretch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72BC03-DCFF-F8BB-721D-FAA39F30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i highpower App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8A0F566-97C3-8B7C-25CA-83E16E1077D6}"/>
              </a:ext>
            </a:extLst>
          </p:cNvPr>
          <p:cNvSpPr txBox="1"/>
          <p:nvPr/>
        </p:nvSpPr>
        <p:spPr>
          <a:xfrm>
            <a:off x="628650" y="2586789"/>
            <a:ext cx="78867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dirty="0" err="1"/>
              <a:t>Grundlæggende</a:t>
            </a:r>
            <a:r>
              <a:rPr lang="en-US" sz="1900" b="1" dirty="0"/>
              <a:t> om USB-signaler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D+ </a:t>
            </a:r>
            <a:r>
              <a:rPr lang="en-US" sz="1900" dirty="0" err="1"/>
              <a:t>og</a:t>
            </a:r>
            <a:r>
              <a:rPr lang="en-US" sz="1900" dirty="0"/>
              <a:t> D−: USB </a:t>
            </a:r>
            <a:r>
              <a:rPr lang="en-US" sz="1900" dirty="0" err="1"/>
              <a:t>bruger</a:t>
            </a:r>
            <a:r>
              <a:rPr lang="en-US" sz="1900" dirty="0"/>
              <a:t> et </a:t>
            </a:r>
            <a:r>
              <a:rPr lang="en-US" sz="1900" dirty="0" err="1"/>
              <a:t>differentialpar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data (DP, DM).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SE0/SE1 </a:t>
            </a:r>
            <a:r>
              <a:rPr lang="en-US" sz="1900" dirty="0" err="1"/>
              <a:t>tilstande</a:t>
            </a:r>
            <a:r>
              <a:rPr lang="en-US" sz="1900" dirty="0"/>
              <a:t>: Selvom data </a:t>
            </a:r>
            <a:r>
              <a:rPr lang="en-US" sz="1900" dirty="0" err="1"/>
              <a:t>primært</a:t>
            </a:r>
            <a:r>
              <a:rPr lang="en-US" sz="1900" dirty="0"/>
              <a:t> er differential,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også</a:t>
            </a:r>
            <a:r>
              <a:rPr lang="en-US" sz="1900" dirty="0"/>
              <a:t> single-ended </a:t>
            </a:r>
            <a:r>
              <a:rPr lang="en-US" sz="1900" dirty="0" err="1"/>
              <a:t>detektion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</a:t>
            </a:r>
            <a:r>
              <a:rPr lang="en-US" sz="1900" dirty="0" err="1"/>
              <a:t>visse</a:t>
            </a:r>
            <a:r>
              <a:rPr lang="en-US" sz="1900" dirty="0"/>
              <a:t> </a:t>
            </a:r>
            <a:r>
              <a:rPr lang="en-US" sz="1900" dirty="0" err="1"/>
              <a:t>protokoltilstande</a:t>
            </a:r>
            <a:r>
              <a:rPr lang="en-US" sz="1900" dirty="0"/>
              <a:t>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SE0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lave → </a:t>
            </a:r>
            <a:r>
              <a:rPr lang="en-US" sz="1900" dirty="0" err="1"/>
              <a:t>bruges</a:t>
            </a:r>
            <a:r>
              <a:rPr lang="en-US" sz="1900" dirty="0"/>
              <a:t> </a:t>
            </a:r>
            <a:r>
              <a:rPr lang="en-US" sz="1900" dirty="0" err="1"/>
              <a:t>til</a:t>
            </a:r>
            <a:r>
              <a:rPr lang="en-US" sz="1900" dirty="0"/>
              <a:t> reset, EOP.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SE1 = </a:t>
            </a:r>
            <a:r>
              <a:rPr lang="en-US" sz="1900" dirty="0" err="1"/>
              <a:t>begge</a:t>
            </a:r>
            <a:r>
              <a:rPr lang="en-US" sz="1900" dirty="0"/>
              <a:t> </a:t>
            </a:r>
            <a:r>
              <a:rPr lang="en-US" sz="1900" dirty="0" err="1"/>
              <a:t>linjer</a:t>
            </a:r>
            <a:r>
              <a:rPr lang="en-US" sz="1900" dirty="0"/>
              <a:t> </a:t>
            </a:r>
            <a:r>
              <a:rPr lang="en-US" sz="1900" dirty="0" err="1"/>
              <a:t>høje</a:t>
            </a:r>
            <a:r>
              <a:rPr lang="en-US" sz="1900" dirty="0"/>
              <a:t> → </a:t>
            </a:r>
            <a:r>
              <a:rPr lang="en-US" sz="1900" dirty="0" err="1"/>
              <a:t>ulovlig</a:t>
            </a:r>
            <a:r>
              <a:rPr lang="en-US" sz="1900" dirty="0"/>
              <a:t> </a:t>
            </a:r>
            <a:r>
              <a:rPr lang="en-US" sz="1900" dirty="0" err="1"/>
              <a:t>tilstand</a:t>
            </a:r>
            <a:r>
              <a:rPr lang="en-US" sz="19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Dermed</a:t>
            </a:r>
            <a:r>
              <a:rPr lang="en-US" sz="1900" dirty="0"/>
              <a:t> er USB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blanding</a:t>
            </a:r>
            <a:r>
              <a:rPr lang="en-US" sz="1900" dirty="0"/>
              <a:t> </a:t>
            </a:r>
            <a:r>
              <a:rPr lang="en-US" sz="1900" dirty="0" err="1"/>
              <a:t>af</a:t>
            </a:r>
            <a:r>
              <a:rPr lang="en-US" sz="1900" dirty="0"/>
              <a:t> differential </a:t>
            </a:r>
            <a:r>
              <a:rPr lang="en-US" sz="1900" dirty="0" err="1"/>
              <a:t>signalering</a:t>
            </a:r>
            <a:r>
              <a:rPr lang="en-US" sz="1900" dirty="0"/>
              <a:t> (data) </a:t>
            </a:r>
            <a:r>
              <a:rPr lang="en-US" sz="1900" dirty="0" err="1"/>
              <a:t>og</a:t>
            </a:r>
            <a:r>
              <a:rPr lang="en-US" sz="1900" dirty="0"/>
              <a:t> single-ended </a:t>
            </a:r>
            <a:r>
              <a:rPr lang="en-US" sz="1900" dirty="0" err="1"/>
              <a:t>tilstande</a:t>
            </a:r>
            <a:r>
              <a:rPr lang="en-US" sz="1900" dirty="0"/>
              <a:t> (reset, attach, </a:t>
            </a:r>
            <a:r>
              <a:rPr lang="en-US" sz="1900" dirty="0" err="1"/>
              <a:t>linjedetektion</a:t>
            </a:r>
            <a:r>
              <a:rPr lang="en-US" sz="1900" dirty="0"/>
              <a:t>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2890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8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01B205-C64E-AED7-E2DD-55D96210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3647136" cy="556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Typiske fejlkilder i high-power USB</a:t>
            </a:r>
          </a:p>
        </p:txBody>
      </p:sp>
      <p:graphicFrame>
        <p:nvGraphicFramePr>
          <p:cNvPr id="5" name="Tekstfelt 2">
            <a:extLst>
              <a:ext uri="{FF2B5EF4-FFF2-40B4-BE49-F238E27FC236}">
                <a16:creationId xmlns:a16="http://schemas.microsoft.com/office/drawing/2014/main" id="{B1767DD7-B5A3-89BE-352C-F534CA43F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88584"/>
              </p:ext>
            </p:extLst>
          </p:nvPr>
        </p:nvGraphicFramePr>
        <p:xfrm>
          <a:off x="4574286" y="621792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3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33C6F6-8A38-49D4-65E2-ADBB5248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7" name="Tekstfelt 34">
            <a:extLst>
              <a:ext uri="{FF2B5EF4-FFF2-40B4-BE49-F238E27FC236}">
                <a16:creationId xmlns:a16="http://schemas.microsoft.com/office/drawing/2014/main" id="{78F1A44E-75B6-B03E-9D60-156647527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282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4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F Testers – Testview">
            <a:extLst>
              <a:ext uri="{FF2B5EF4-FFF2-40B4-BE49-F238E27FC236}">
                <a16:creationId xmlns:a16="http://schemas.microsoft.com/office/drawing/2014/main" id="{55811493-14B8-B5CF-EC65-69182AD1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0" r="9091" b="15391"/>
          <a:stretch>
            <a:fillRect/>
          </a:stretch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DB5AF-11B8-18A5-BBD1-698160C0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SCPI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8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E81D897-A8D7-33B3-BC62-4755E3E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888698"/>
            <a:ext cx="5419311" cy="50806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10008C-0836-199F-4DA8-77C284BF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RTFM</a:t>
            </a:r>
            <a:br>
              <a:rPr lang="en-DK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GB" sz="1400" dirty="0">
                <a:solidFill>
                  <a:srgbClr val="FF0000"/>
                </a:solidFill>
              </a:rPr>
              <a:t>Read The Fucking Manual</a:t>
            </a:r>
            <a:endParaRPr lang="en-US" sz="3500" kern="1200" dirty="0">
              <a:solidFill>
                <a:srgbClr val="FF0000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CBB7B9C-D094-2A13-575F-8F0C286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31" y="806824"/>
            <a:ext cx="2189804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OWON XDM1141</a:t>
            </a: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96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Øvelse: Forbind til dit første instrument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etablerer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stabil</a:t>
            </a:r>
            <a:r>
              <a:rPr lang="en-GB" sz="1700" dirty="0"/>
              <a:t> SCPI-session fra Python.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Find </a:t>
            </a:r>
            <a:r>
              <a:rPr lang="en-GB" sz="1700" dirty="0" err="1"/>
              <a:t>instrumentets</a:t>
            </a:r>
            <a:r>
              <a:rPr lang="en-GB" sz="1700" dirty="0"/>
              <a:t> VISA‑</a:t>
            </a:r>
            <a:r>
              <a:rPr lang="en-GB" sz="1700" dirty="0" err="1"/>
              <a:t>adresse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fra NI‑MAX </a:t>
            </a:r>
            <a:r>
              <a:rPr lang="en-GB" sz="1700" dirty="0" err="1"/>
              <a:t>eller</a:t>
            </a:r>
            <a:r>
              <a:rPr lang="en-GB" sz="1700" dirty="0"/>
              <a:t> </a:t>
            </a:r>
            <a:r>
              <a:rPr lang="en-GB" sz="1700" dirty="0" err="1"/>
              <a:t>rm.list_resources</a:t>
            </a:r>
            <a:r>
              <a:rPr lang="en-GB" sz="1700" dirty="0"/>
              <a:t>()).</a:t>
            </a:r>
          </a:p>
          <a:p>
            <a:pPr lvl="1"/>
            <a:r>
              <a:rPr lang="en-GB" sz="1700" dirty="0"/>
              <a:t>2. </a:t>
            </a:r>
            <a:r>
              <a:rPr lang="en-GB" sz="1700" dirty="0" err="1"/>
              <a:t>Åbn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resource </a:t>
            </a:r>
            <a:r>
              <a:rPr lang="en-GB" sz="1700" dirty="0" err="1"/>
              <a:t>i</a:t>
            </a:r>
            <a:r>
              <a:rPr lang="en-GB" sz="1700" dirty="0"/>
              <a:t> </a:t>
            </a:r>
            <a:r>
              <a:rPr lang="en-GB" sz="1700" dirty="0" err="1"/>
              <a:t>pyvisa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sæt</a:t>
            </a:r>
            <a:r>
              <a:rPr lang="en-GB" sz="1700" dirty="0"/>
              <a:t> timeout (</a:t>
            </a:r>
            <a:r>
              <a:rPr lang="en-GB" sz="1700" dirty="0" err="1"/>
              <a:t>fx</a:t>
            </a:r>
            <a:r>
              <a:rPr lang="en-GB" sz="1700" dirty="0"/>
              <a:t> 5000 </a:t>
            </a:r>
            <a:r>
              <a:rPr lang="en-GB" sz="1700" dirty="0" err="1"/>
              <a:t>ms</a:t>
            </a:r>
            <a:r>
              <a:rPr lang="en-GB" sz="1700" dirty="0"/>
              <a:t>).</a:t>
            </a:r>
          </a:p>
          <a:p>
            <a:pPr lvl="1"/>
            <a:r>
              <a:rPr lang="en-GB" sz="1700" dirty="0"/>
              <a:t>3. Send *IDN?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udskriv</a:t>
            </a:r>
            <a:r>
              <a:rPr lang="en-GB" sz="1700" dirty="0"/>
              <a:t> </a:t>
            </a:r>
            <a:r>
              <a:rPr lang="en-GB" sz="1700" dirty="0" err="1"/>
              <a:t>svaret</a:t>
            </a:r>
            <a:r>
              <a:rPr lang="en-GB" sz="1700" dirty="0"/>
              <a:t>.</a:t>
            </a:r>
          </a:p>
          <a:p>
            <a:pPr lvl="1"/>
            <a:r>
              <a:rPr lang="en-GB" sz="1700" dirty="0"/>
              <a:t>4. Ryd </a:t>
            </a:r>
            <a:r>
              <a:rPr lang="en-GB" sz="1700" dirty="0" err="1"/>
              <a:t>fejlbuffer</a:t>
            </a:r>
            <a:r>
              <a:rPr lang="en-GB" sz="1700" dirty="0"/>
              <a:t> (SYST:ERR?)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luk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 </a:t>
            </a:r>
            <a:r>
              <a:rPr lang="en-GB" sz="1700" dirty="0" err="1"/>
              <a:t>pænt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udskrive</a:t>
            </a:r>
            <a:r>
              <a:rPr lang="en-GB" sz="1700" dirty="0"/>
              <a:t> </a:t>
            </a:r>
            <a:r>
              <a:rPr lang="en-GB" sz="1700" dirty="0" err="1"/>
              <a:t>korrekt</a:t>
            </a:r>
            <a:r>
              <a:rPr lang="en-GB" sz="1700" dirty="0"/>
              <a:t> *IDN?-</a:t>
            </a:r>
            <a:r>
              <a:rPr lang="en-GB" sz="1700" dirty="0" err="1"/>
              <a:t>streng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SYST:ERR? </a:t>
            </a:r>
            <a:r>
              <a:rPr lang="en-GB" sz="1700" dirty="0" err="1"/>
              <a:t>returnerer</a:t>
            </a:r>
            <a:r>
              <a:rPr lang="en-GB" sz="1700" dirty="0"/>
              <a:t> '0,No error'.</a:t>
            </a:r>
          </a:p>
          <a:p>
            <a:pPr lvl="1"/>
            <a:r>
              <a:rPr lang="en-GB" sz="1700" dirty="0"/>
              <a:t>Tip: </a:t>
            </a:r>
            <a:r>
              <a:rPr lang="en-GB" sz="1700" dirty="0" err="1"/>
              <a:t>inst.write</a:t>
            </a:r>
            <a:r>
              <a:rPr lang="en-GB" sz="1700" dirty="0"/>
              <a:t>('*CLS')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bruges</a:t>
            </a:r>
            <a:r>
              <a:rPr lang="en-GB" sz="1700" dirty="0"/>
              <a:t> </a:t>
            </a:r>
            <a:r>
              <a:rPr lang="en-GB" sz="1700" dirty="0" err="1"/>
              <a:t>til</a:t>
            </a:r>
            <a:r>
              <a:rPr lang="en-GB" sz="1700" dirty="0"/>
              <a:t> at </a:t>
            </a:r>
            <a:r>
              <a:rPr lang="en-GB" sz="1700" dirty="0" err="1"/>
              <a:t>nulstille</a:t>
            </a:r>
            <a:r>
              <a:rPr lang="en-GB" sz="1700" dirty="0"/>
              <a:t> status; </a:t>
            </a:r>
            <a:r>
              <a:rPr lang="en-GB" sz="1700" dirty="0" err="1"/>
              <a:t>inst.close</a:t>
            </a:r>
            <a:r>
              <a:rPr lang="en-GB" sz="1700" dirty="0"/>
              <a:t>() </a:t>
            </a:r>
            <a:r>
              <a:rPr lang="en-GB" sz="1700" dirty="0" err="1"/>
              <a:t>lukker</a:t>
            </a:r>
            <a:r>
              <a:rPr lang="en-GB" sz="1700" dirty="0"/>
              <a:t> </a:t>
            </a:r>
            <a:r>
              <a:rPr lang="en-GB" sz="1700" dirty="0" err="1"/>
              <a:t>sessionen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Find instrumenter (VISA)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75954" y="649480"/>
            <a:ext cx="4967472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
import </a:t>
            </a:r>
            <a:r>
              <a:rPr lang="en-US" sz="1700" dirty="0" err="1">
                <a:solidFill>
                  <a:schemeClr val="tx1"/>
                </a:solidFill>
              </a:rPr>
              <a:t>pyvisa</a:t>
            </a:r>
            <a:r>
              <a:rPr lang="en-US" sz="1700" dirty="0">
                <a:solidFill>
                  <a:schemeClr val="tx1"/>
                </a:solidFill>
              </a:rPr>
              <a:t>  
rm = </a:t>
            </a:r>
            <a:r>
              <a:rPr lang="en-US" sz="1700" dirty="0" err="1">
                <a:solidFill>
                  <a:schemeClr val="tx1"/>
                </a:solidFill>
              </a:rPr>
              <a:t>pyvisa.ResourceManager</a:t>
            </a:r>
            <a:r>
              <a:rPr lang="en-US" sz="1700" dirty="0">
                <a:solidFill>
                  <a:schemeClr val="tx1"/>
                </a:solidFill>
              </a:rPr>
              <a:t>()
for res in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():
    print(res)
# </a:t>
            </a:r>
            <a:r>
              <a:rPr lang="en-US" sz="1700" dirty="0" err="1">
                <a:solidFill>
                  <a:schemeClr val="tx1"/>
                </a:solidFill>
              </a:rPr>
              <a:t>Forbind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til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første</a:t>
            </a:r>
            <a:r>
              <a:rPr lang="en-US" sz="1700" dirty="0">
                <a:solidFill>
                  <a:schemeClr val="tx1"/>
                </a:solidFill>
              </a:rPr>
              <a:t> instrument (</a:t>
            </a:r>
            <a:r>
              <a:rPr lang="en-US" sz="1700" dirty="0" err="1">
                <a:solidFill>
                  <a:schemeClr val="tx1"/>
                </a:solidFill>
              </a:rPr>
              <a:t>tilpas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adressen</a:t>
            </a:r>
            <a:r>
              <a:rPr lang="en-US" sz="1700" dirty="0">
                <a:solidFill>
                  <a:schemeClr val="tx1"/>
                </a:solidFill>
              </a:rPr>
              <a:t>)
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rm.list_resources</a:t>
            </a:r>
            <a:r>
              <a:rPr lang="en-US" sz="1700" dirty="0">
                <a:solidFill>
                  <a:schemeClr val="tx1"/>
                </a:solidFill>
              </a:rPr>
              <a:t>()[0]
</a:t>
            </a:r>
            <a:r>
              <a:rPr lang="en-US" sz="1700" dirty="0" err="1">
                <a:solidFill>
                  <a:schemeClr val="tx1"/>
                </a:solidFill>
              </a:rPr>
              <a:t>inst</a:t>
            </a:r>
            <a:r>
              <a:rPr lang="en-US" sz="1700" dirty="0">
                <a:solidFill>
                  <a:schemeClr val="tx1"/>
                </a:solidFill>
              </a:rPr>
              <a:t> = </a:t>
            </a:r>
            <a:r>
              <a:rPr lang="en-US" sz="1700" dirty="0" err="1">
                <a:solidFill>
                  <a:schemeClr val="tx1"/>
                </a:solidFill>
              </a:rPr>
              <a:t>rm.open_resource</a:t>
            </a:r>
            <a:r>
              <a:rPr lang="en-US" sz="1700" dirty="0">
                <a:solidFill>
                  <a:schemeClr val="tx1"/>
                </a:solidFill>
              </a:rPr>
              <a:t>(</a:t>
            </a:r>
            <a:r>
              <a:rPr lang="en-US" sz="1700" dirty="0" err="1">
                <a:solidFill>
                  <a:schemeClr val="tx1"/>
                </a:solidFill>
              </a:rPr>
              <a:t>addr</a:t>
            </a:r>
            <a:r>
              <a:rPr lang="en-US" sz="1700" dirty="0">
                <a:solidFill>
                  <a:schemeClr val="tx1"/>
                </a:solidFill>
              </a:rPr>
              <a:t>)
print(</a:t>
            </a:r>
            <a:r>
              <a:rPr lang="en-US" sz="1700" dirty="0" err="1">
                <a:solidFill>
                  <a:schemeClr val="tx1"/>
                </a:solidFill>
              </a:rPr>
              <a:t>inst.query</a:t>
            </a:r>
            <a:r>
              <a:rPr lang="en-US" sz="1700" dirty="0">
                <a:solidFill>
                  <a:schemeClr val="tx1"/>
                </a:solidFill>
              </a:rPr>
              <a:t>("*IDN?"))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35421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Kør dette for at sikre, at din PC kan se instrumenterne.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85BB0-36A2-08A1-3C23-5D7B9864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BB7FB55-DB94-F3A3-0252-2CFCCC450269}"/>
              </a:ext>
            </a:extLst>
          </p:cNvPr>
          <p:cNvSpPr txBox="1"/>
          <p:nvPr/>
        </p:nvSpPr>
        <p:spPr>
          <a:xfrm>
            <a:off x="0" y="1184566"/>
            <a:ext cx="8995719" cy="378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TCPIP0::10.160.0.218::inst0::INSTR - </a:t>
            </a:r>
            <a:r>
              <a:rPr lang="en-US" sz="2100" dirty="0" err="1"/>
              <a:t>Siglent</a:t>
            </a:r>
            <a:r>
              <a:rPr lang="en-US" sz="2100" dirty="0"/>
              <a:t> Technologies,SDS824X HD,SDS08A0Q809696,3.8.12.1.1.3.8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ASRL4::INSTR - RND 320-KEL103 V3.30 SN:00023660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ASRL8::INSTR - OWON,XDM1141,23361611,V4.2.0,3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Afkrydsning">
            <a:extLst>
              <a:ext uri="{FF2B5EF4-FFF2-40B4-BE49-F238E27FC236}">
                <a16:creationId xmlns:a16="http://schemas.microsoft.com/office/drawing/2014/main" id="{83FE4B0E-8368-5D11-D166-BA5C7D5AF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6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Øvelse: Mål DC‑spænding med 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da-DK" sz="1700" dirty="0"/>
              <a:t>Mål: Du måler en stabil DC‑værdi via SCPI og logger til CSV.</a:t>
            </a:r>
          </a:p>
          <a:p>
            <a:pPr>
              <a:defRPr b="1"/>
            </a:pPr>
            <a:r>
              <a:rPr lang="da-DK" sz="1700" dirty="0"/>
              <a:t>Sådan gør du:</a:t>
            </a:r>
          </a:p>
          <a:p>
            <a:pPr lvl="1"/>
            <a:r>
              <a:rPr lang="da-DK" sz="1700" dirty="0"/>
              <a:t>1. Opsæt multimeter til DCV (CONF:VOLT:DC).</a:t>
            </a:r>
          </a:p>
          <a:p>
            <a:pPr lvl="1"/>
            <a:r>
              <a:rPr lang="da-DK" sz="1700" dirty="0"/>
              <a:t>2. Læs 10 prøver med READ? eller MEAS:VOLT:DC?.</a:t>
            </a:r>
          </a:p>
          <a:p>
            <a:pPr lvl="1"/>
            <a:r>
              <a:rPr lang="da-DK" sz="1700" dirty="0"/>
              <a:t>3. Gem </a:t>
            </a:r>
            <a:r>
              <a:rPr lang="da-DK" sz="1700" dirty="0" err="1"/>
              <a:t>tidstempel</a:t>
            </a:r>
            <a:r>
              <a:rPr lang="da-DK" sz="1700" dirty="0"/>
              <a:t> og måleværdi i en CSV‑fil.</a:t>
            </a:r>
          </a:p>
          <a:p>
            <a:pPr lvl="1"/>
            <a:r>
              <a:rPr lang="da-DK" sz="1700" dirty="0"/>
              <a:t>4. Vis min/</a:t>
            </a:r>
            <a:r>
              <a:rPr lang="da-DK" sz="1700" dirty="0" err="1"/>
              <a:t>maks</a:t>
            </a:r>
            <a:r>
              <a:rPr lang="da-DK" sz="1700" dirty="0"/>
              <a:t>/gennemsnit i konsollen.</a:t>
            </a:r>
          </a:p>
          <a:p>
            <a:pPr>
              <a:defRPr b="1"/>
            </a:pPr>
            <a:r>
              <a:rPr lang="da-DK" sz="1700" dirty="0"/>
              <a:t>Succes-kriterier: CSV‑filen indeholder 10 tidsstemplede målinger; du udskriver statistik.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DC‑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måling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logging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26784" y="602946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rm.list_resources</a:t>
            </a:r>
            <a:r>
              <a:rPr lang="en-US" sz="900" dirty="0">
                <a:solidFill>
                  <a:schemeClr val="tx1"/>
                </a:solidFill>
              </a:rPr>
              <a:t>()[4]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OWON=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OWON.baud_rate</a:t>
            </a:r>
            <a:r>
              <a:rPr lang="en-US" sz="900" dirty="0">
                <a:solidFill>
                  <a:schemeClr val="tx1"/>
                </a:solidFill>
              </a:rPr>
              <a:t>=115200 # this is how to make it run with visa !!!!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print(</a:t>
            </a:r>
            <a:r>
              <a:rPr lang="en-US" sz="900" dirty="0" err="1">
                <a:solidFill>
                  <a:schemeClr val="tx1"/>
                </a:solidFill>
              </a:rPr>
              <a:t>addr</a:t>
            </a:r>
            <a:r>
              <a:rPr lang="en-US" sz="900" dirty="0">
                <a:solidFill>
                  <a:schemeClr val="tx1"/>
                </a:solidFill>
              </a:rPr>
              <a:t>,'-', 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("*IDN?"))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OWON.write</a:t>
            </a:r>
            <a:r>
              <a:rPr lang="en-US" sz="900" dirty="0">
                <a:solidFill>
                  <a:schemeClr val="tx1"/>
                </a:solidFill>
              </a:rPr>
              <a:t> ("CONF:VOLT:DC AUTO")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(1)</a:t>
            </a:r>
            <a:r>
              <a:rPr lang="en-DK" sz="900" dirty="0">
                <a:solidFill>
                  <a:schemeClr val="tx1"/>
                </a:solidFill>
              </a:rPr>
              <a:t> # time to change mode</a:t>
            </a: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for _ in range(10):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    print(</a:t>
            </a:r>
            <a:r>
              <a:rPr lang="en-US" sz="900" dirty="0" err="1">
                <a:solidFill>
                  <a:schemeClr val="tx1"/>
                </a:solidFill>
              </a:rPr>
              <a:t>OWON.query</a:t>
            </a:r>
            <a:r>
              <a:rPr lang="en-US" sz="900" dirty="0">
                <a:solidFill>
                  <a:schemeClr val="tx1"/>
                </a:solidFill>
              </a:rPr>
              <a:t>("MEAS:VOLT?").replace('V',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9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 err="1">
                <a:solidFill>
                  <a:schemeClr val="tx1"/>
                </a:solidFill>
              </a:rPr>
              <a:t>OWON.close</a:t>
            </a:r>
            <a:r>
              <a:rPr lang="en-US" sz="900" dirty="0">
                <a:solidFill>
                  <a:schemeClr val="tx1"/>
                </a:solidFill>
              </a:rPr>
              <a:t>() 
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577840"/>
            <a:ext cx="278448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A5A5A"/>
                </a:solidFill>
              </a:defRPr>
            </a:pPr>
            <a:r>
              <a:rPr lang="en-GB" sz="1200"/>
              <a:t>Tilpas måleområde/oplløsning til din DUT.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r="1675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628650" y="2434201"/>
            <a:ext cx="286664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29D36-A5C2-7AA7-C0C7-3DDBF01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FBA-D7C8-41DC-A219-9E8C841B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Bestem</a:t>
            </a:r>
            <a:r>
              <a:rPr lang="en-DK" sz="3500" dirty="0">
                <a:solidFill>
                  <a:srgbClr val="FFFFFF"/>
                </a:solidFill>
              </a:rPr>
              <a:t> SOC </a:t>
            </a:r>
            <a:r>
              <a:rPr lang="en-DK" sz="3500" dirty="0" err="1">
                <a:solidFill>
                  <a:srgbClr val="FFFFFF"/>
                </a:solidFill>
              </a:rPr>
              <a:t>af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en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batteri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vha</a:t>
            </a:r>
            <a:r>
              <a:rPr lang="en-DK" sz="3500" dirty="0">
                <a:solidFill>
                  <a:srgbClr val="FFFFFF"/>
                </a:solidFill>
              </a:rPr>
              <a:t> Electronic load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7A4-8718-87CA-21CC-4A1EBE69F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Vis </a:t>
            </a:r>
            <a:r>
              <a:rPr lang="en-DK" sz="1700" dirty="0" err="1"/>
              <a:t>afladningskurve</a:t>
            </a:r>
            <a:r>
              <a:rPr lang="en-DK" sz="1700" dirty="0"/>
              <a:t> for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under test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</a:t>
            </a:r>
            <a:r>
              <a:rPr lang="en-DK" sz="1700" dirty="0" err="1"/>
              <a:t>E.Load</a:t>
            </a:r>
            <a:endParaRPr lang="en-DK" sz="1700" dirty="0"/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Aflad</a:t>
            </a:r>
            <a:r>
              <a:rPr lang="en-DK" sz="1700" dirty="0"/>
              <a:t> </a:t>
            </a:r>
            <a:r>
              <a:rPr lang="en-DK" sz="1700" dirty="0" err="1"/>
              <a:t>batteri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CC mode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Ah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Wh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skal</a:t>
            </a:r>
            <a:r>
              <a:rPr lang="en-DK" sz="1700" dirty="0"/>
              <a:t> have et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afladningen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den samlet </a:t>
            </a:r>
            <a:r>
              <a:rPr lang="en-DK" sz="1700" dirty="0" err="1"/>
              <a:t>kapacitet</a:t>
            </a:r>
            <a:r>
              <a:rPr lang="en-GB" sz="1700" dirty="0"/>
              <a:t>'.</a:t>
            </a:r>
          </a:p>
        </p:txBody>
      </p:sp>
    </p:spTree>
    <p:extLst>
      <p:ext uri="{BB962C8B-B14F-4D97-AF65-F5344CB8AC3E}">
        <p14:creationId xmlns:p14="http://schemas.microsoft.com/office/powerpoint/2010/main" val="726847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56AD21CA-472C-4EA1-A897-F639017AF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A5F49-8CEE-44D2-A717-96965326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A4758941-095E-4760-9F3E-0E9F079A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9BA7B350-F1EB-47CD-8531-349F4BD68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56CE18-511E-7504-D67D-147AA84C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94410" y="1947672"/>
            <a:ext cx="4471416" cy="2788920"/>
          </a:xfrm>
        </p:spPr>
        <p:txBody>
          <a:bodyPr anchor="ctr">
            <a:normAutofit/>
          </a:bodyPr>
          <a:lstStyle/>
          <a:p>
            <a:pPr algn="l"/>
            <a:r>
              <a:rPr lang="en-DK" sz="4200">
                <a:solidFill>
                  <a:schemeClr val="bg1"/>
                </a:solidFill>
              </a:rPr>
              <a:t>SOC af Batteri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FE506-AB9A-470B-89C8-008269966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475" y="252484"/>
            <a:ext cx="4683084" cy="624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DF4D8BE-FE20-D154-8BB8-3FC46547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188" y="540048"/>
            <a:ext cx="4239072" cy="564129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-*- coding: utf-8 -*-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Created on Mon Jan 27 21:17:52 2025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@author: gert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"""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pyvisa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import matplotlib.pyplot as plt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# Configuration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ELECTRONIC_LOAD_ADDRESS = "ASRL16::INSTR"  # Replace with your device's VISA address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LOAD_CURRENT = 2.0  # Constant current in Amperes (adjust as needed)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VOLTAGE_CUTOFF = 14  # Voltage cutoff in Volts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POLL_INTERVAL = 5  # Interval to check the battery voltage (in seconds)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main():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Initialize VISA resource manager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rm = pyvisa.ResourceManager()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print("Connecting to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 = rm.open_resource(ELECTRONIC_LOAD_ADDRESS)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print(f"Connected to: {load.query('*IDN?').strip()}")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Configure the electronic load for constant current mode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print("Configuring electronic load...")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load.write("MODE:CURR")  # Set mode to constant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load.write(':CURR ' + str(LOAD_CURRENT) + 'A')  # Set the load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load.write(":INP 1")  # Enable the load input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Start the test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print("Starting capacity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voltages = []  # List to store voltage readings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timestamps = []  # List to store timestamps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start_time = time.time()  # Record the start time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while True: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Query the current battery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raw_voltage = load.query(":MEAS:VOLT?")  # e.g., '0.10000V\n'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 = float(raw_voltage.strip().replace('V', ''))  # Clean and convert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print(f"Battery Voltage: {voltage:.2f} V")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elapsed_time = time.time() - start_time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voltages.append(voltage)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timestamps.append(elapsed_time)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Stop the test if the voltage drops below the cutoff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if voltage &lt;= VOLTAGE_CUTOFF: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print("Voltage cutoff reached. Stopping test...")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    break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# Wait before polling again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    time.sleep(POLL_INTERVAL)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finally: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# Turn off the load and disconnect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load.write(":INP 0")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elapsed_time = time.time() - start_time  # Calculate total elapsed time (in seconds)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print("Test complete.")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    print(f"Elapsed Time: {elapsed_time / 3600:.2f} hours")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Calculate and display capacity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capacity_mAh = (LOAD_CURRENT * (elapsed_time / 3600)) * 1000  # Convert to mAh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print(f"Measured Battery Capacity: {capacity_mAh:.2f} mAh")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Close the connection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load.close()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plot_voltage_curve(timestamps, voltages)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def plot_voltage_curve(timestamps, voltages):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"""Plots the voltage curve over time."""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plt.figure(figsize=(10, 6))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plt.plot(timestamps, voltages, label="Battery Voltage", color="blue", linewidth=2)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plt.axhline(y=VOLTAGE_CUTOFF, color="red", linestyle="--", label="Cutoff Voltage")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# Add labels, title, and legend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plt.xlabel("Time (s)")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plt.ylabel("Voltage (V)")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plt.title("Battery Voltage vs Time")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plt.legend()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plt.grid()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plt.show()</a:t>
            </a:r>
          </a:p>
          <a:p>
            <a:pPr marL="0" indent="0">
              <a:lnSpc>
                <a:spcPct val="90000"/>
              </a:lnSpc>
              <a:buNone/>
            </a:pPr>
            <a:endParaRPr lang="en-GB" sz="40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if __name__ == "__main__":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400">
                <a:solidFill>
                  <a:schemeClr val="tx2"/>
                </a:solidFill>
              </a:rPr>
              <a:t>    main()</a:t>
            </a:r>
            <a:endParaRPr lang="en-DK" sz="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4627-D7BD-706F-CAFC-6E5844E11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223E4-3AB1-587D-99F8-B06EB9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DK" sz="3500" dirty="0" err="1">
                <a:solidFill>
                  <a:srgbClr val="FFFFFF"/>
                </a:solidFill>
              </a:rPr>
              <a:t>Mål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både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strøm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og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spænding</a:t>
            </a:r>
            <a:r>
              <a:rPr lang="en-DK" sz="3500" dirty="0">
                <a:solidFill>
                  <a:srgbClr val="FFFFFF"/>
                </a:solidFill>
              </a:rPr>
              <a:t> med det </a:t>
            </a:r>
            <a:r>
              <a:rPr lang="en-DK" sz="3500" dirty="0" err="1">
                <a:solidFill>
                  <a:srgbClr val="FFFFFF"/>
                </a:solidFill>
              </a:rPr>
              <a:t>samme</a:t>
            </a:r>
            <a:r>
              <a:rPr lang="en-DK" sz="3500" dirty="0">
                <a:solidFill>
                  <a:srgbClr val="FFFFFF"/>
                </a:solidFill>
              </a:rPr>
              <a:t> </a:t>
            </a:r>
            <a:r>
              <a:rPr lang="en-DK" sz="3500" dirty="0" err="1">
                <a:solidFill>
                  <a:srgbClr val="FFFFFF"/>
                </a:solidFill>
              </a:rPr>
              <a:t>multimeter</a:t>
            </a:r>
            <a:endParaRPr lang="en-GB" sz="3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9D0D-9488-4085-6710-5F77128C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154" y="649480"/>
            <a:ext cx="49582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</a:t>
            </a:r>
            <a:r>
              <a:rPr lang="en-DK" sz="1700" dirty="0"/>
              <a:t>Plot </a:t>
            </a:r>
            <a:r>
              <a:rPr lang="en-DK" sz="1700" dirty="0" err="1"/>
              <a:t>forbrug</a:t>
            </a:r>
            <a:r>
              <a:rPr lang="en-DK" sz="1700" dirty="0"/>
              <a:t>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load.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DK" sz="1700" dirty="0" err="1"/>
              <a:t>Forbinde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</a:t>
            </a:r>
            <a:r>
              <a:rPr lang="en-DK" sz="1700" dirty="0" err="1"/>
              <a:t>henhold</a:t>
            </a:r>
            <a:r>
              <a:rPr lang="en-DK" sz="1700" dirty="0"/>
              <a:t> </a:t>
            </a:r>
            <a:r>
              <a:rPr lang="en-DK" sz="1700" dirty="0" err="1"/>
              <a:t>til</a:t>
            </a:r>
            <a:r>
              <a:rPr lang="en-DK" sz="1700" dirty="0"/>
              <a:t> diagram</a:t>
            </a:r>
          </a:p>
          <a:p>
            <a:pPr lvl="1"/>
            <a:r>
              <a:rPr lang="en-GB" sz="1700" dirty="0"/>
              <a:t>2. </a:t>
            </a:r>
            <a:r>
              <a:rPr lang="en-DK" sz="1700" dirty="0" err="1"/>
              <a:t>Mål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plot</a:t>
            </a:r>
            <a:endParaRPr lang="en-GB" sz="1700" dirty="0"/>
          </a:p>
          <a:p>
            <a:pPr lvl="1"/>
            <a:r>
              <a:rPr lang="en-GB" sz="1700" dirty="0"/>
              <a:t>3. </a:t>
            </a:r>
            <a:r>
              <a:rPr lang="en-DK" sz="1700" dirty="0" err="1"/>
              <a:t>Tæl</a:t>
            </a:r>
            <a:r>
              <a:rPr lang="en-DK" sz="1700" dirty="0"/>
              <a:t> </a:t>
            </a:r>
            <a:r>
              <a:rPr lang="en-DK" sz="1700" dirty="0" err="1"/>
              <a:t>beregn</a:t>
            </a:r>
            <a:r>
              <a:rPr lang="en-DK" sz="1700" dirty="0"/>
              <a:t> </a:t>
            </a:r>
            <a:r>
              <a:rPr lang="en-DK" sz="1700" dirty="0" err="1"/>
              <a:t>effektpulven</a:t>
            </a:r>
            <a:endParaRPr lang="en-GB" sz="1700" dirty="0"/>
          </a:p>
          <a:p>
            <a:pPr lvl="1"/>
            <a:r>
              <a:rPr lang="en-GB" sz="1700" dirty="0"/>
              <a:t>4.</a:t>
            </a:r>
            <a:r>
              <a:rPr lang="en-DK" sz="1700" dirty="0"/>
              <a:t> Lav et </a:t>
            </a:r>
            <a:r>
              <a:rPr lang="en-DK" sz="1700" dirty="0" err="1"/>
              <a:t>pænt</a:t>
            </a:r>
            <a:r>
              <a:rPr lang="en-DK" sz="1700" dirty="0"/>
              <a:t> plot </a:t>
            </a:r>
            <a:r>
              <a:rPr lang="en-DK" sz="1700" dirty="0" err="1"/>
              <a:t>af</a:t>
            </a:r>
            <a:r>
              <a:rPr lang="en-DK" sz="1700" dirty="0"/>
              <a:t> </a:t>
            </a:r>
            <a:r>
              <a:rPr lang="en-DK" sz="1700" dirty="0" err="1"/>
              <a:t>kurven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</a:t>
            </a:r>
            <a:r>
              <a:rPr lang="en-DK" sz="1700" dirty="0"/>
              <a:t>Du </a:t>
            </a:r>
            <a:r>
              <a:rPr lang="en-DK" sz="1700" dirty="0" err="1"/>
              <a:t>har</a:t>
            </a:r>
            <a:r>
              <a:rPr lang="en-DK" sz="1700" dirty="0"/>
              <a:t> </a:t>
            </a:r>
            <a:r>
              <a:rPr lang="en-DK" sz="1700" dirty="0" err="1"/>
              <a:t>en</a:t>
            </a:r>
            <a:r>
              <a:rPr lang="en-DK" sz="1700" dirty="0"/>
              <a:t> </a:t>
            </a:r>
            <a:r>
              <a:rPr lang="en-DK" sz="1700" dirty="0" err="1"/>
              <a:t>kurve</a:t>
            </a:r>
            <a:r>
              <a:rPr lang="en-DK" sz="1700" dirty="0"/>
              <a:t> med </a:t>
            </a:r>
            <a:r>
              <a:rPr lang="en-DK" sz="1700" dirty="0" err="1"/>
              <a:t>både</a:t>
            </a:r>
            <a:r>
              <a:rPr lang="en-DK" sz="1700" dirty="0"/>
              <a:t> </a:t>
            </a:r>
            <a:r>
              <a:rPr lang="en-DK" sz="1700" dirty="0" err="1"/>
              <a:t>strøm</a:t>
            </a:r>
            <a:r>
              <a:rPr lang="en-DK" sz="1700" dirty="0"/>
              <a:t> </a:t>
            </a:r>
            <a:r>
              <a:rPr lang="en-DK" sz="1700" dirty="0" err="1"/>
              <a:t>og</a:t>
            </a:r>
            <a:r>
              <a:rPr lang="en-DK" sz="1700" dirty="0"/>
              <a:t> </a:t>
            </a:r>
            <a:r>
              <a:rPr lang="en-DK" sz="1700" dirty="0" err="1"/>
              <a:t>spænding</a:t>
            </a:r>
            <a:r>
              <a:rPr lang="en-DK" sz="1700" dirty="0"/>
              <a:t>, der </a:t>
            </a:r>
            <a:r>
              <a:rPr lang="en-DK" sz="1700" dirty="0" err="1"/>
              <a:t>vises</a:t>
            </a:r>
            <a:r>
              <a:rPr lang="en-DK" sz="1700" dirty="0"/>
              <a:t> </a:t>
            </a:r>
            <a:r>
              <a:rPr lang="en-DK" sz="1700" dirty="0" err="1"/>
              <a:t>i</a:t>
            </a:r>
            <a:r>
              <a:rPr lang="en-DK" sz="1700" dirty="0"/>
              <a:t> et plot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206605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EC550-7F7E-38CB-4B82-41547300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DK" sz="3850"/>
              <a:t>Strøm og spænding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5C807E-2141-B4CB-D412-E14811D2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7" y="1021493"/>
            <a:ext cx="6344878" cy="58365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# Measurement Commands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= "MEAS?"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MEASURE_VOLT = "MEAS:VOLT?"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MEASURE_CURRENT = "MEAS:CURRENT?“</a:t>
            </a: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endParaRPr lang="en-DK" sz="11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def </a:t>
            </a:r>
            <a:r>
              <a:rPr lang="en-GB" sz="1100" dirty="0" err="1"/>
              <a:t>measure_a_voltage_and_current</a:t>
            </a:r>
            <a:r>
              <a:rPr lang="en-GB" sz="1100" dirty="0"/>
              <a:t>(device):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Measure voltage and current for the specified duration and interval.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"""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try: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voltage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("CONF:VOLT:DC AUTO")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SCPICommand.CONFIG_VOLT_DC_AUTO.value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voltage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SCPICommand.MEASURE_VOLT.value</a:t>
            </a:r>
            <a:r>
              <a:rPr lang="en-GB" sz="1100" dirty="0"/>
              <a:t>).replace('V',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# Measure current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SCPICommand.CONFIG_CURR_DC_AUTO.value</a:t>
            </a:r>
            <a:r>
              <a:rPr lang="en-GB" sz="11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current = float(</a:t>
            </a:r>
            <a:r>
              <a:rPr lang="en-GB" sz="1100" dirty="0" err="1"/>
              <a:t>device.sendcmd</a:t>
            </a:r>
            <a:r>
              <a:rPr lang="en-GB" sz="1100" dirty="0"/>
              <a:t>(</a:t>
            </a:r>
            <a:r>
              <a:rPr lang="en-GB" sz="1100" dirty="0" err="1"/>
              <a:t>SCPICommand.MEASURE_CURRENT.value</a:t>
            </a:r>
            <a:r>
              <a:rPr lang="en-GB" sz="1100" dirty="0"/>
              <a:t>).replace('A', ''))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except Exception as 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        print(</a:t>
            </a:r>
            <a:r>
              <a:rPr lang="en-GB" sz="1100" dirty="0" err="1"/>
              <a:t>f"Error</a:t>
            </a:r>
            <a:r>
              <a:rPr lang="en-GB" sz="1100" dirty="0"/>
              <a:t> during measurement: {e}")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100" dirty="0"/>
              <a:t>    return </a:t>
            </a:r>
            <a:r>
              <a:rPr lang="en-GB" sz="1100" dirty="0" err="1"/>
              <a:t>voltage,current</a:t>
            </a:r>
            <a:r>
              <a:rPr lang="en-GB" sz="1100" dirty="0"/>
              <a:t> </a:t>
            </a:r>
            <a:endParaRPr lang="en-DK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4" name="Graphic 33" descr="Lineal">
            <a:extLst>
              <a:ext uri="{FF2B5EF4-FFF2-40B4-BE49-F238E27FC236}">
                <a16:creationId xmlns:a16="http://schemas.microsoft.com/office/drawing/2014/main" id="{887145F5-557A-A721-3154-F9CAD236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Øvelse: Sweep med funktionsgenerator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/>
              <a:t>Mål</a:t>
            </a:r>
            <a:r>
              <a:rPr lang="en-GB" sz="1700" dirty="0"/>
              <a:t>: Du laver et </a:t>
            </a:r>
            <a:r>
              <a:rPr lang="en-GB" sz="1700"/>
              <a:t>frekvens</a:t>
            </a:r>
            <a:r>
              <a:rPr lang="en-GB" sz="1700" dirty="0"/>
              <a:t>‑sweep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måler</a:t>
            </a:r>
            <a:r>
              <a:rPr lang="en-GB" sz="1700" dirty="0"/>
              <a:t> </a:t>
            </a:r>
            <a:r>
              <a:rPr lang="en-GB" sz="1700"/>
              <a:t>responsen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/>
              <a:t>Sådan</a:t>
            </a:r>
            <a:r>
              <a:rPr lang="en-GB" sz="1700" dirty="0"/>
              <a:t> </a:t>
            </a:r>
            <a:r>
              <a:rPr lang="en-GB" sz="1700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/>
              <a:t>Sæt</a:t>
            </a:r>
            <a:r>
              <a:rPr lang="en-GB" sz="1700" dirty="0"/>
              <a:t> amplitude/offset (VOLT, OFFSET) </a:t>
            </a:r>
            <a:r>
              <a:rPr lang="en-GB" sz="1700"/>
              <a:t>og</a:t>
            </a:r>
            <a:r>
              <a:rPr lang="en-GB" sz="1700" dirty="0"/>
              <a:t> </a:t>
            </a:r>
            <a:r>
              <a:rPr lang="en-GB" sz="1700"/>
              <a:t>aktiver</a:t>
            </a:r>
            <a:r>
              <a:rPr lang="en-GB" sz="1700" dirty="0"/>
              <a:t> </a:t>
            </a:r>
            <a:r>
              <a:rPr lang="en-GB" sz="1700"/>
              <a:t>udgang</a:t>
            </a:r>
            <a:r>
              <a:rPr lang="en-GB" sz="1700" dirty="0"/>
              <a:t> (OUTP ON).</a:t>
            </a:r>
          </a:p>
          <a:p>
            <a:pPr lvl="1"/>
            <a:r>
              <a:rPr lang="en-GB" sz="1700" dirty="0"/>
              <a:t>2. </a:t>
            </a:r>
            <a:r>
              <a:rPr lang="en-GB" sz="1700"/>
              <a:t>Fej</a:t>
            </a:r>
            <a:r>
              <a:rPr lang="en-GB" sz="1700" dirty="0"/>
              <a:t> </a:t>
            </a:r>
            <a:r>
              <a:rPr lang="en-GB" sz="1700"/>
              <a:t>frekvensen</a:t>
            </a:r>
            <a:r>
              <a:rPr lang="en-GB" sz="1700" dirty="0"/>
              <a:t> </a:t>
            </a:r>
            <a:r>
              <a:rPr lang="en-GB" sz="1700"/>
              <a:t>i</a:t>
            </a:r>
            <a:r>
              <a:rPr lang="en-GB" sz="1700" dirty="0"/>
              <a:t> trin (</a:t>
            </a:r>
            <a:r>
              <a:rPr lang="en-GB" sz="1700"/>
              <a:t>fx</a:t>
            </a:r>
            <a:r>
              <a:rPr lang="en-GB" sz="1700" dirty="0"/>
              <a:t> 100 Hz → 10 kHz).</a:t>
            </a:r>
          </a:p>
          <a:p>
            <a:pPr lvl="1"/>
            <a:r>
              <a:rPr lang="en-GB" sz="1700" dirty="0"/>
              <a:t>3. </a:t>
            </a:r>
            <a:r>
              <a:rPr lang="en-GB" sz="1700"/>
              <a:t>Mål</a:t>
            </a:r>
            <a:r>
              <a:rPr lang="en-GB" sz="1700" dirty="0"/>
              <a:t> DUT‑</a:t>
            </a:r>
            <a:r>
              <a:rPr lang="en-GB" sz="1700"/>
              <a:t>respons</a:t>
            </a:r>
            <a:r>
              <a:rPr lang="en-GB" sz="1700" dirty="0"/>
              <a:t> for </a:t>
            </a:r>
            <a:r>
              <a:rPr lang="en-GB" sz="1700"/>
              <a:t>hvert</a:t>
            </a:r>
            <a:r>
              <a:rPr lang="en-GB" sz="1700" dirty="0"/>
              <a:t> trin (via DMM/</a:t>
            </a:r>
            <a:r>
              <a:rPr lang="en-GB" sz="1700"/>
              <a:t>oscilloskop</a:t>
            </a:r>
            <a:r>
              <a:rPr lang="en-GB" sz="1700" dirty="0"/>
              <a:t> </a:t>
            </a:r>
            <a:r>
              <a:rPr lang="en-GB" sz="1700"/>
              <a:t>eller</a:t>
            </a:r>
            <a:r>
              <a:rPr lang="en-GB" sz="1700" dirty="0"/>
              <a:t> </a:t>
            </a:r>
            <a:r>
              <a:rPr lang="en-GB" sz="1700"/>
              <a:t>instrumentets</a:t>
            </a:r>
            <a:r>
              <a:rPr lang="en-GB" sz="1700" dirty="0"/>
              <a:t> MEAS?).</a:t>
            </a:r>
          </a:p>
          <a:p>
            <a:pPr lvl="1"/>
            <a:r>
              <a:rPr lang="en-GB" sz="1700" dirty="0"/>
              <a:t>4. Gem (</a:t>
            </a:r>
            <a:r>
              <a:rPr lang="en-GB" sz="1700"/>
              <a:t>frekvens</a:t>
            </a:r>
            <a:r>
              <a:rPr lang="en-GB" sz="1700" dirty="0"/>
              <a:t>, </a:t>
            </a:r>
            <a:r>
              <a:rPr lang="en-GB" sz="1700"/>
              <a:t>respons</a:t>
            </a:r>
            <a:r>
              <a:rPr lang="en-GB" sz="1700" dirty="0"/>
              <a:t>) </a:t>
            </a:r>
            <a:r>
              <a:rPr lang="en-GB" sz="1700"/>
              <a:t>i</a:t>
            </a:r>
            <a:r>
              <a:rPr lang="en-GB" sz="1700" dirty="0"/>
              <a:t> CSV </a:t>
            </a:r>
            <a:r>
              <a:rPr lang="en-GB" sz="1700"/>
              <a:t>til</a:t>
            </a:r>
            <a:r>
              <a:rPr lang="en-GB" sz="1700" dirty="0"/>
              <a:t> </a:t>
            </a:r>
            <a:r>
              <a:rPr lang="en-GB" sz="1700"/>
              <a:t>senere</a:t>
            </a:r>
            <a:r>
              <a:rPr lang="en-GB" sz="1700" dirty="0"/>
              <a:t> plot.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/>
              <a:t>kriterier</a:t>
            </a:r>
            <a:r>
              <a:rPr lang="en-GB" sz="1700" dirty="0"/>
              <a:t>: Du </a:t>
            </a:r>
            <a:r>
              <a:rPr lang="en-GB" sz="1700"/>
              <a:t>har</a:t>
            </a:r>
            <a:r>
              <a:rPr lang="en-GB" sz="1700" dirty="0"/>
              <a:t> </a:t>
            </a:r>
            <a:r>
              <a:rPr lang="en-GB" sz="1700"/>
              <a:t>en</a:t>
            </a:r>
            <a:r>
              <a:rPr lang="en-GB" sz="1700" dirty="0"/>
              <a:t> CSV med </a:t>
            </a:r>
            <a:r>
              <a:rPr lang="en-GB" sz="1700"/>
              <a:t>frekvens</a:t>
            </a:r>
            <a:r>
              <a:rPr lang="en-GB" sz="1700" dirty="0"/>
              <a:t> vs. </a:t>
            </a:r>
            <a:r>
              <a:rPr lang="en-GB" sz="1700"/>
              <a:t>respons</a:t>
            </a:r>
            <a:r>
              <a:rPr lang="en-GB" sz="1700" dirty="0"/>
              <a:t>, </a:t>
            </a:r>
            <a:r>
              <a:rPr lang="en-GB" sz="1700"/>
              <a:t>klar</a:t>
            </a:r>
            <a:r>
              <a:rPr lang="en-GB" sz="1700" dirty="0"/>
              <a:t> </a:t>
            </a:r>
            <a:r>
              <a:rPr lang="en-GB" sz="1700"/>
              <a:t>til</a:t>
            </a:r>
            <a:r>
              <a:rPr lang="en-GB" sz="1700" dirty="0"/>
              <a:t> Bode‑</a:t>
            </a:r>
            <a:r>
              <a:rPr lang="en-GB" sz="1700"/>
              <a:t>lignende</a:t>
            </a:r>
            <a:r>
              <a:rPr lang="en-GB" sz="1700" dirty="0"/>
              <a:t> plot.</a:t>
            </a:r>
          </a:p>
          <a:p>
            <a:pPr lvl="1"/>
            <a:r>
              <a:rPr lang="en-GB" sz="1700" dirty="0"/>
              <a:t>Tip: Hold </a:t>
            </a:r>
            <a:r>
              <a:rPr lang="en-GB" sz="1700"/>
              <a:t>spændingsniveauer</a:t>
            </a:r>
            <a:r>
              <a:rPr lang="en-GB" sz="1700" dirty="0"/>
              <a:t> </a:t>
            </a:r>
            <a:r>
              <a:rPr lang="en-GB" sz="1700"/>
              <a:t>sikre</a:t>
            </a:r>
            <a:r>
              <a:rPr lang="en-GB" sz="1700" dirty="0"/>
              <a:t>; vent </a:t>
            </a:r>
            <a:r>
              <a:rPr lang="en-GB" sz="1700"/>
              <a:t>kort</a:t>
            </a:r>
            <a:r>
              <a:rPr lang="en-GB" sz="1700" dirty="0"/>
              <a:t> </a:t>
            </a:r>
            <a:r>
              <a:rPr lang="en-GB" sz="1700"/>
              <a:t>mellem</a:t>
            </a:r>
            <a:r>
              <a:rPr lang="en-GB" sz="1700" dirty="0"/>
              <a:t> </a:t>
            </a:r>
            <a:r>
              <a:rPr lang="en-GB" sz="1700"/>
              <a:t>trinene</a:t>
            </a:r>
            <a:r>
              <a:rPr lang="en-GB" sz="1700" dirty="0"/>
              <a:t> for </a:t>
            </a:r>
            <a:r>
              <a:rPr lang="en-GB" sz="1700"/>
              <a:t>stabilisering</a:t>
            </a:r>
            <a:r>
              <a:rPr lang="en-GB" sz="1700"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Sweep (generator + måling)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</a:rPr>
              <a:t>import </a:t>
            </a:r>
            <a:r>
              <a:rPr lang="en-US" sz="900" dirty="0" err="1">
                <a:solidFill>
                  <a:schemeClr val="tx1"/>
                </a:solidFill>
              </a:rPr>
              <a:t>pyvisa</a:t>
            </a:r>
            <a:r>
              <a:rPr lang="en-US" sz="900" dirty="0">
                <a:solidFill>
                  <a:schemeClr val="tx1"/>
                </a:solidFill>
              </a:rPr>
              <a:t>, time, csv
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 = "&lt;DIN_GEN_VISA&gt;"
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 = "&lt;DIT_MÅLEINST_VISA&gt;"  # </a:t>
            </a:r>
            <a:r>
              <a:rPr lang="en-US" sz="900" dirty="0" err="1">
                <a:solidFill>
                  <a:schemeClr val="tx1"/>
                </a:solidFill>
              </a:rPr>
              <a:t>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være</a:t>
            </a:r>
            <a:r>
              <a:rPr lang="en-US" sz="900" dirty="0">
                <a:solidFill>
                  <a:schemeClr val="tx1"/>
                </a:solidFill>
              </a:rPr>
              <a:t> DMM </a:t>
            </a:r>
            <a:r>
              <a:rPr lang="en-US" sz="900" dirty="0" err="1">
                <a:solidFill>
                  <a:schemeClr val="tx1"/>
                </a:solidFill>
              </a:rPr>
              <a:t>eller</a:t>
            </a:r>
            <a:r>
              <a:rPr lang="en-US" sz="900" dirty="0">
                <a:solidFill>
                  <a:schemeClr val="tx1"/>
                </a:solidFill>
              </a:rPr>
              <a:t> scope med SCPI </a:t>
            </a:r>
            <a:r>
              <a:rPr lang="en-US" sz="900" dirty="0" err="1">
                <a:solidFill>
                  <a:schemeClr val="tx1"/>
                </a:solidFill>
              </a:rPr>
              <a:t>måling</a:t>
            </a:r>
            <a:r>
              <a:rPr lang="en-US" sz="900" dirty="0">
                <a:solidFill>
                  <a:schemeClr val="tx1"/>
                </a:solidFill>
              </a:rPr>
              <a:t>
rm = </a:t>
            </a:r>
            <a:r>
              <a:rPr lang="en-US" sz="900" dirty="0" err="1">
                <a:solidFill>
                  <a:schemeClr val="tx1"/>
                </a:solidFill>
              </a:rPr>
              <a:t>pyvisa.ResourceManager</a:t>
            </a:r>
            <a:r>
              <a:rPr lang="en-US" sz="900" dirty="0">
                <a:solidFill>
                  <a:schemeClr val="tx1"/>
                </a:solidFill>
              </a:rPr>
              <a:t>()
gen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gen_addr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meas</a:t>
            </a:r>
            <a:r>
              <a:rPr lang="en-US" sz="900" dirty="0">
                <a:solidFill>
                  <a:schemeClr val="tx1"/>
                </a:solidFill>
              </a:rPr>
              <a:t> = </a:t>
            </a:r>
            <a:r>
              <a:rPr lang="en-US" sz="900" dirty="0" err="1">
                <a:solidFill>
                  <a:schemeClr val="tx1"/>
                </a:solidFill>
              </a:rPr>
              <a:t>rm.open_resource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meas_addr</a:t>
            </a:r>
            <a:r>
              <a:rPr lang="en-US" sz="900" dirty="0">
                <a:solidFill>
                  <a:schemeClr val="tx1"/>
                </a:solidFill>
              </a:rPr>
              <a:t>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("*CLS; OUTP OFF; FUNC SIN; VOLT 1.0; OFFS 0")
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 = [100*(2**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) for </a:t>
            </a:r>
            <a:r>
              <a:rPr lang="en-US" sz="900" dirty="0" err="1">
                <a:solidFill>
                  <a:schemeClr val="tx1"/>
                </a:solidFill>
              </a:rPr>
              <a:t>i</a:t>
            </a:r>
            <a:r>
              <a:rPr lang="en-US" sz="900" dirty="0">
                <a:solidFill>
                  <a:schemeClr val="tx1"/>
                </a:solidFill>
              </a:rPr>
              <a:t> in range(0,8)]  # 100,200,400,...,12800 Hz
rows = []
for f in </a:t>
            </a:r>
            <a:r>
              <a:rPr lang="en-US" sz="900" dirty="0" err="1">
                <a:solidFill>
                  <a:schemeClr val="tx1"/>
                </a:solidFill>
              </a:rPr>
              <a:t>freqs</a:t>
            </a:r>
            <a:r>
              <a:rPr lang="en-US" sz="900" dirty="0">
                <a:solidFill>
                  <a:schemeClr val="tx1"/>
                </a:solidFill>
              </a:rPr>
              <a:t>: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</a:t>
            </a:r>
            <a:r>
              <a:rPr lang="en-US" sz="900" dirty="0" err="1">
                <a:solidFill>
                  <a:schemeClr val="tx1"/>
                </a:solidFill>
              </a:rPr>
              <a:t>f"FREQ</a:t>
            </a:r>
            <a:r>
              <a:rPr lang="en-US" sz="900" dirty="0">
                <a:solidFill>
                  <a:schemeClr val="tx1"/>
                </a:solidFill>
              </a:rPr>
              <a:t> {f}")
    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ON")
    </a:t>
            </a:r>
            <a:r>
              <a:rPr lang="en-US" sz="900" dirty="0" err="1">
                <a:solidFill>
                  <a:schemeClr val="tx1"/>
                </a:solidFill>
              </a:rPr>
              <a:t>time.sleep</a:t>
            </a:r>
            <a:r>
              <a:rPr lang="en-US" sz="900" dirty="0">
                <a:solidFill>
                  <a:schemeClr val="tx1"/>
                </a:solidFill>
              </a:rPr>
              <a:t>(0.2)
    y = float(</a:t>
            </a:r>
            <a:r>
              <a:rPr lang="en-US" sz="900" dirty="0" err="1">
                <a:solidFill>
                  <a:schemeClr val="tx1"/>
                </a:solidFill>
              </a:rPr>
              <a:t>meas.query</a:t>
            </a:r>
            <a:r>
              <a:rPr lang="en-US" sz="900" dirty="0">
                <a:solidFill>
                  <a:schemeClr val="tx1"/>
                </a:solidFill>
              </a:rPr>
              <a:t>("MEAS:VOLT:AC?"))  # </a:t>
            </a:r>
            <a:r>
              <a:rPr lang="en-US" sz="900" dirty="0" err="1">
                <a:solidFill>
                  <a:schemeClr val="tx1"/>
                </a:solidFill>
              </a:rPr>
              <a:t>tilpas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dit</a:t>
            </a:r>
            <a:r>
              <a:rPr lang="en-US" sz="900" dirty="0">
                <a:solidFill>
                  <a:schemeClr val="tx1"/>
                </a:solidFill>
              </a:rPr>
              <a:t> instrument
    </a:t>
            </a:r>
            <a:r>
              <a:rPr lang="en-US" sz="900" dirty="0" err="1">
                <a:solidFill>
                  <a:schemeClr val="tx1"/>
                </a:solidFill>
              </a:rPr>
              <a:t>rows.append</a:t>
            </a:r>
            <a:r>
              <a:rPr lang="en-US" sz="900" dirty="0">
                <a:solidFill>
                  <a:schemeClr val="tx1"/>
                </a:solidFill>
              </a:rPr>
              <a:t>((f, y))
</a:t>
            </a:r>
            <a:r>
              <a:rPr lang="en-US" sz="900" dirty="0" err="1">
                <a:solidFill>
                  <a:schemeClr val="tx1"/>
                </a:solidFill>
              </a:rPr>
              <a:t>gen.write</a:t>
            </a:r>
            <a:r>
              <a:rPr lang="en-US" sz="900" dirty="0">
                <a:solidFill>
                  <a:schemeClr val="tx1"/>
                </a:solidFill>
              </a:rPr>
              <a:t>("OUTP OFF")
</a:t>
            </a:r>
            <a:r>
              <a:rPr lang="en-US" sz="900" dirty="0" err="1">
                <a:solidFill>
                  <a:schemeClr val="tx1"/>
                </a:solidFill>
              </a:rPr>
              <a:t>gen.close</a:t>
            </a:r>
            <a:r>
              <a:rPr lang="en-US" sz="900" dirty="0">
                <a:solidFill>
                  <a:schemeClr val="tx1"/>
                </a:solidFill>
              </a:rPr>
              <a:t>(); </a:t>
            </a:r>
            <a:r>
              <a:rPr lang="en-US" sz="900" dirty="0" err="1">
                <a:solidFill>
                  <a:schemeClr val="tx1"/>
                </a:solidFill>
              </a:rPr>
              <a:t>meas.close</a:t>
            </a:r>
            <a:r>
              <a:rPr lang="en-US" sz="900" dirty="0">
                <a:solidFill>
                  <a:schemeClr val="tx1"/>
                </a:solidFill>
              </a:rPr>
              <a:t>()
with open("sweep.csv", "w", newline="") as f:
    w = </a:t>
            </a:r>
            <a:r>
              <a:rPr lang="en-US" sz="900" dirty="0" err="1">
                <a:solidFill>
                  <a:schemeClr val="tx1"/>
                </a:solidFill>
              </a:rPr>
              <a:t>csv.writer</a:t>
            </a:r>
            <a:r>
              <a:rPr lang="en-US" sz="900" dirty="0">
                <a:solidFill>
                  <a:schemeClr val="tx1"/>
                </a:solidFill>
              </a:rPr>
              <a:t>(f); </a:t>
            </a:r>
            <a:r>
              <a:rPr lang="en-US" sz="900" dirty="0" err="1">
                <a:solidFill>
                  <a:schemeClr val="tx1"/>
                </a:solidFill>
              </a:rPr>
              <a:t>w.writerow</a:t>
            </a:r>
            <a:r>
              <a:rPr lang="en-US" sz="900" dirty="0">
                <a:solidFill>
                  <a:schemeClr val="tx1"/>
                </a:solidFill>
              </a:rPr>
              <a:t>(["freq_</a:t>
            </a:r>
            <a:r>
              <a:rPr lang="en-US" sz="900" dirty="0" err="1">
                <a:solidFill>
                  <a:schemeClr val="tx1"/>
                </a:solidFill>
              </a:rPr>
              <a:t>hz</a:t>
            </a:r>
            <a:r>
              <a:rPr lang="en-US" sz="900" dirty="0">
                <a:solidFill>
                  <a:schemeClr val="tx1"/>
                </a:solidFill>
              </a:rPr>
              <a:t>","</a:t>
            </a:r>
            <a:r>
              <a:rPr lang="en-US" sz="900" dirty="0" err="1">
                <a:solidFill>
                  <a:schemeClr val="tx1"/>
                </a:solidFill>
              </a:rPr>
              <a:t>resp_v</a:t>
            </a:r>
            <a:r>
              <a:rPr lang="en-US" sz="900" dirty="0">
                <a:solidFill>
                  <a:schemeClr val="tx1"/>
                </a:solidFill>
              </a:rPr>
              <a:t>"])
    </a:t>
            </a:r>
            <a:r>
              <a:rPr lang="en-US" sz="900" dirty="0" err="1">
                <a:solidFill>
                  <a:schemeClr val="tx1"/>
                </a:solidFill>
              </a:rPr>
              <a:t>w.writerows</a:t>
            </a:r>
            <a:r>
              <a:rPr lang="en-US" sz="900" dirty="0">
                <a:solidFill>
                  <a:schemeClr val="tx1"/>
                </a:solidFill>
              </a:rPr>
              <a:t>(rows)
print("</a:t>
            </a:r>
            <a:r>
              <a:rPr lang="en-US" sz="900" dirty="0" err="1">
                <a:solidFill>
                  <a:schemeClr val="tx1"/>
                </a:solidFill>
              </a:rPr>
              <a:t>Gemte</a:t>
            </a:r>
            <a:r>
              <a:rPr lang="en-US" sz="900" dirty="0">
                <a:solidFill>
                  <a:schemeClr val="tx1"/>
                </a:solidFill>
              </a:rPr>
              <a:t>", </a:t>
            </a:r>
            <a:r>
              <a:rPr lang="en-US" sz="900" dirty="0" err="1">
                <a:solidFill>
                  <a:schemeClr val="tx1"/>
                </a:solidFill>
              </a:rPr>
              <a:t>len</a:t>
            </a:r>
            <a:r>
              <a:rPr lang="en-US" sz="900" dirty="0">
                <a:solidFill>
                  <a:schemeClr val="tx1"/>
                </a:solidFill>
              </a:rPr>
              <a:t>(rows), "</a:t>
            </a:r>
            <a:r>
              <a:rPr lang="en-US" sz="900" dirty="0" err="1">
                <a:solidFill>
                  <a:schemeClr val="tx1"/>
                </a:solidFill>
              </a:rPr>
              <a:t>punkter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sweep.csv")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l"/>
            <a:r>
              <a:rPr lang="en-GB" sz="2400" dirty="0" err="1">
                <a:solidFill>
                  <a:srgbClr val="FFFFFF"/>
                </a:solidFill>
              </a:rPr>
              <a:t>Øvelse</a:t>
            </a:r>
            <a:r>
              <a:rPr lang="en-GB" sz="2400" dirty="0">
                <a:solidFill>
                  <a:srgbClr val="FFFFFF"/>
                </a:solidFill>
              </a:rPr>
              <a:t>: </a:t>
            </a:r>
            <a:br>
              <a:rPr lang="en-DK" sz="2400" dirty="0">
                <a:solidFill>
                  <a:srgbClr val="FFFFFF"/>
                </a:solidFill>
              </a:rPr>
            </a:br>
            <a:r>
              <a:rPr lang="en-DK" sz="2400" dirty="0">
                <a:solidFill>
                  <a:srgbClr val="FFFFFF"/>
                </a:solidFill>
              </a:rPr>
              <a:t>E</a:t>
            </a:r>
            <a:r>
              <a:rPr lang="en-GB" sz="2400" dirty="0" err="1">
                <a:solidFill>
                  <a:srgbClr val="FFFFFF"/>
                </a:solidFill>
              </a:rPr>
              <a:t>lektronisk</a:t>
            </a:r>
            <a:r>
              <a:rPr lang="en-DK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belastning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954" y="649480"/>
            <a:ext cx="4967472" cy="5546047"/>
          </a:xfrm>
        </p:spPr>
        <p:txBody>
          <a:bodyPr anchor="ctr">
            <a:normAutofit/>
          </a:bodyPr>
          <a:lstStyle/>
          <a:p>
            <a:pPr>
              <a:defRPr b="1"/>
            </a:pPr>
            <a:r>
              <a:rPr lang="en-GB" sz="1700" dirty="0" err="1"/>
              <a:t>Mål</a:t>
            </a:r>
            <a:r>
              <a:rPr lang="en-GB" sz="1700" dirty="0"/>
              <a:t>: Du </a:t>
            </a:r>
            <a:r>
              <a:rPr lang="en-GB" sz="1700" dirty="0" err="1"/>
              <a:t>profilerer</a:t>
            </a:r>
            <a:r>
              <a:rPr lang="en-GB" sz="1700" dirty="0"/>
              <a:t> </a:t>
            </a:r>
            <a:r>
              <a:rPr lang="en-GB" sz="1700" dirty="0" err="1"/>
              <a:t>strømforbrug</a:t>
            </a:r>
            <a:r>
              <a:rPr lang="en-GB" sz="1700" dirty="0"/>
              <a:t> </a:t>
            </a:r>
            <a:r>
              <a:rPr lang="en-GB" sz="1700" dirty="0" err="1"/>
              <a:t>ved</a:t>
            </a:r>
            <a:r>
              <a:rPr lang="en-GB" sz="1700" dirty="0"/>
              <a:t> </a:t>
            </a:r>
            <a:r>
              <a:rPr lang="en-GB" sz="1700" dirty="0" err="1"/>
              <a:t>forskellige</a:t>
            </a:r>
            <a:r>
              <a:rPr lang="en-GB" sz="1700" dirty="0"/>
              <a:t> </a:t>
            </a:r>
            <a:r>
              <a:rPr lang="en-GB" sz="1700" dirty="0" err="1"/>
              <a:t>belastninger</a:t>
            </a:r>
            <a:r>
              <a:rPr lang="en-GB" sz="1700" dirty="0"/>
              <a:t>.</a:t>
            </a:r>
          </a:p>
          <a:p>
            <a:pPr>
              <a:defRPr b="1"/>
            </a:pPr>
            <a:r>
              <a:rPr lang="en-GB" sz="1700" dirty="0" err="1"/>
              <a:t>Sådan</a:t>
            </a:r>
            <a:r>
              <a:rPr lang="en-GB" sz="1700" dirty="0"/>
              <a:t> </a:t>
            </a:r>
            <a:r>
              <a:rPr lang="en-GB" sz="1700" dirty="0" err="1"/>
              <a:t>gør</a:t>
            </a:r>
            <a:r>
              <a:rPr lang="en-GB" sz="1700" dirty="0"/>
              <a:t> du:</a:t>
            </a:r>
          </a:p>
          <a:p>
            <a:pPr lvl="1"/>
            <a:r>
              <a:rPr lang="en-GB" sz="1700" dirty="0"/>
              <a:t>1. </a:t>
            </a:r>
            <a:r>
              <a:rPr lang="en-GB" sz="1700" dirty="0" err="1"/>
              <a:t>Konfigurer</a:t>
            </a:r>
            <a:r>
              <a:rPr lang="en-GB" sz="1700" dirty="0"/>
              <a:t> </a:t>
            </a:r>
            <a:r>
              <a:rPr lang="en-GB" sz="1700" dirty="0" err="1"/>
              <a:t>belastningen</a:t>
            </a:r>
            <a:r>
              <a:rPr lang="en-GB" sz="1700" dirty="0"/>
              <a:t> </a:t>
            </a:r>
            <a:r>
              <a:rPr lang="en-GB" sz="1700" dirty="0" err="1"/>
              <a:t>i</a:t>
            </a:r>
            <a:r>
              <a:rPr lang="en-GB" sz="1700" dirty="0"/>
              <a:t> CC‑</a:t>
            </a:r>
            <a:r>
              <a:rPr lang="en-GB" sz="1700" dirty="0" err="1"/>
              <a:t>tilstand</a:t>
            </a:r>
            <a:r>
              <a:rPr lang="en-GB" sz="1700" dirty="0"/>
              <a:t> (SOUR:CURR </a:t>
            </a:r>
            <a:r>
              <a:rPr lang="en-GB" sz="1700" dirty="0" err="1"/>
              <a:t>og</a:t>
            </a:r>
            <a:r>
              <a:rPr lang="en-GB" sz="1700" dirty="0"/>
              <a:t> INP ON).</a:t>
            </a:r>
          </a:p>
          <a:p>
            <a:pPr lvl="1"/>
            <a:r>
              <a:rPr lang="en-GB" sz="1700" dirty="0"/>
              <a:t>2. Sweep </a:t>
            </a:r>
            <a:r>
              <a:rPr lang="en-GB" sz="1700" dirty="0" err="1"/>
              <a:t>strømmen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0.05 A → 1.0 A) </a:t>
            </a:r>
            <a:r>
              <a:rPr lang="en-GB" sz="1700" dirty="0" err="1"/>
              <a:t>i</a:t>
            </a:r>
            <a:r>
              <a:rPr lang="en-GB" sz="1700" dirty="0"/>
              <a:t> trin.</a:t>
            </a:r>
          </a:p>
          <a:p>
            <a:pPr lvl="1"/>
            <a:r>
              <a:rPr lang="en-GB" sz="1700" dirty="0"/>
              <a:t>3. </a:t>
            </a:r>
            <a:r>
              <a:rPr lang="en-GB" sz="1700" dirty="0" err="1"/>
              <a:t>Læs</a:t>
            </a:r>
            <a:r>
              <a:rPr lang="en-GB" sz="1700" dirty="0"/>
              <a:t> </a:t>
            </a:r>
            <a:r>
              <a:rPr lang="en-GB" sz="1700" dirty="0" err="1"/>
              <a:t>spænding</a:t>
            </a:r>
            <a:r>
              <a:rPr lang="en-GB" sz="1700" dirty="0"/>
              <a:t>/</a:t>
            </a:r>
            <a:r>
              <a:rPr lang="en-GB" sz="1700" dirty="0" err="1"/>
              <a:t>strøm</a:t>
            </a:r>
            <a:r>
              <a:rPr lang="en-GB" sz="1700" dirty="0"/>
              <a:t> fra </a:t>
            </a:r>
            <a:r>
              <a:rPr lang="en-GB" sz="1700" dirty="0" err="1"/>
              <a:t>enten</a:t>
            </a:r>
            <a:r>
              <a:rPr lang="en-GB" sz="1700" dirty="0"/>
              <a:t> </a:t>
            </a:r>
            <a:r>
              <a:rPr lang="en-GB" sz="1700" dirty="0" err="1"/>
              <a:t>belastning</a:t>
            </a:r>
            <a:r>
              <a:rPr lang="en-GB" sz="1700" dirty="0"/>
              <a:t> </a:t>
            </a:r>
            <a:r>
              <a:rPr lang="en-GB" sz="1700" dirty="0" err="1"/>
              <a:t>eller</a:t>
            </a:r>
            <a:r>
              <a:rPr lang="en-GB" sz="1700" dirty="0"/>
              <a:t> DMM (MEAS:VOLT?/CURR?).</a:t>
            </a:r>
          </a:p>
          <a:p>
            <a:pPr lvl="1"/>
            <a:r>
              <a:rPr lang="en-GB" sz="1700" dirty="0"/>
              <a:t>4. </a:t>
            </a:r>
            <a:r>
              <a:rPr lang="en-GB" sz="1700" dirty="0" err="1"/>
              <a:t>Identificér</a:t>
            </a:r>
            <a:r>
              <a:rPr lang="en-GB" sz="1700" dirty="0"/>
              <a:t> </a:t>
            </a:r>
            <a:r>
              <a:rPr lang="en-GB" sz="1700" dirty="0" err="1"/>
              <a:t>spændingsfald</a:t>
            </a:r>
            <a:r>
              <a:rPr lang="en-GB" sz="1700" dirty="0"/>
              <a:t>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notér</a:t>
            </a:r>
            <a:r>
              <a:rPr lang="en-GB" sz="1700" dirty="0"/>
              <a:t> </a:t>
            </a:r>
            <a:r>
              <a:rPr lang="en-GB" sz="1700" dirty="0" err="1"/>
              <a:t>grænser</a:t>
            </a:r>
            <a:r>
              <a:rPr lang="en-GB" sz="1700" dirty="0"/>
              <a:t> for DUT.</a:t>
            </a:r>
          </a:p>
          <a:p>
            <a:pPr>
              <a:defRPr b="1"/>
            </a:pPr>
            <a:r>
              <a:rPr lang="en-GB" sz="1700" dirty="0"/>
              <a:t>Succes-</a:t>
            </a:r>
            <a:r>
              <a:rPr lang="en-GB" sz="1700" dirty="0" err="1"/>
              <a:t>kriterier</a:t>
            </a:r>
            <a:r>
              <a:rPr lang="en-GB" sz="1700" dirty="0"/>
              <a:t>: Du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vise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tabel</a:t>
            </a:r>
            <a:r>
              <a:rPr lang="en-GB" sz="1700" dirty="0"/>
              <a:t> over (Iset, </a:t>
            </a:r>
            <a:r>
              <a:rPr lang="en-GB" sz="1700" dirty="0" err="1"/>
              <a:t>Vusb</a:t>
            </a:r>
            <a:r>
              <a:rPr lang="en-GB" sz="1700" dirty="0"/>
              <a:t>, </a:t>
            </a:r>
            <a:r>
              <a:rPr lang="en-GB" sz="1700" dirty="0" err="1"/>
              <a:t>Iactual</a:t>
            </a:r>
            <a:r>
              <a:rPr lang="en-GB" sz="1700" dirty="0"/>
              <a:t>) </a:t>
            </a:r>
            <a:r>
              <a:rPr lang="en-GB" sz="1700" dirty="0" err="1"/>
              <a:t>og</a:t>
            </a:r>
            <a:r>
              <a:rPr lang="en-GB" sz="1700" dirty="0"/>
              <a:t> </a:t>
            </a:r>
            <a:r>
              <a:rPr lang="en-GB" sz="1700" dirty="0" err="1"/>
              <a:t>hvor</a:t>
            </a:r>
            <a:r>
              <a:rPr lang="en-GB" sz="1700" dirty="0"/>
              <a:t> </a:t>
            </a:r>
            <a:r>
              <a:rPr lang="en-GB" sz="1700" dirty="0" err="1"/>
              <a:t>spændingen</a:t>
            </a:r>
            <a:r>
              <a:rPr lang="en-GB" sz="1700" dirty="0"/>
              <a:t> </a:t>
            </a:r>
            <a:r>
              <a:rPr lang="en-GB" sz="1700" dirty="0" err="1"/>
              <a:t>dykker</a:t>
            </a:r>
            <a:r>
              <a:rPr lang="en-GB" sz="1700" dirty="0"/>
              <a:t> under </a:t>
            </a:r>
            <a:r>
              <a:rPr lang="en-GB" sz="1700" dirty="0" err="1"/>
              <a:t>grænsen</a:t>
            </a:r>
            <a:r>
              <a:rPr lang="en-GB" sz="1700" dirty="0"/>
              <a:t> (</a:t>
            </a:r>
            <a:r>
              <a:rPr lang="en-GB" sz="1700" dirty="0" err="1"/>
              <a:t>fx</a:t>
            </a:r>
            <a:r>
              <a:rPr lang="en-GB" sz="1700" dirty="0"/>
              <a:t> 4.75 V).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Eksempelkode: Elektronisk belastning (CC‑sweep)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607694" y="649480"/>
            <a:ext cx="4916510" cy="554604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import </a:t>
            </a:r>
            <a:r>
              <a:rPr lang="en-US" sz="1100" dirty="0" err="1">
                <a:solidFill>
                  <a:schemeClr val="tx1"/>
                </a:solidFill>
              </a:rPr>
              <a:t>pyvisa</a:t>
            </a:r>
            <a:r>
              <a:rPr lang="en-US" sz="1100" dirty="0">
                <a:solidFill>
                  <a:schemeClr val="tx1"/>
                </a:solidFill>
              </a:rPr>
              <a:t>, time, csv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# 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"&lt;DIN_LOAD_VISA&gt;"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rm = </a:t>
            </a:r>
            <a:r>
              <a:rPr lang="en-US" sz="1100" dirty="0" err="1">
                <a:solidFill>
                  <a:schemeClr val="tx1"/>
                </a:solidFill>
              </a:rPr>
              <a:t>pyvisa.ResourceManager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res in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print(res)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rm.list_resources</a:t>
            </a:r>
            <a:r>
              <a:rPr lang="en-US" sz="1100" dirty="0">
                <a:solidFill>
                  <a:schemeClr val="tx1"/>
                </a:solidFill>
              </a:rPr>
              <a:t>()[2]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rm.open_resource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 err="1">
                <a:solidFill>
                  <a:schemeClr val="tx1"/>
                </a:solidFill>
              </a:rPr>
              <a:t>load_addr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DK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rows = []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for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 in range(50, 1050, 50):  # 50 mA → 1000 mA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= </a:t>
            </a:r>
            <a:r>
              <a:rPr lang="en-US" sz="1100" dirty="0" err="1">
                <a:solidFill>
                  <a:schemeClr val="tx1"/>
                </a:solidFill>
              </a:rPr>
              <a:t>i_ma</a:t>
            </a:r>
            <a:r>
              <a:rPr lang="en-US" sz="1100" dirty="0">
                <a:solidFill>
                  <a:schemeClr val="tx1"/>
                </a:solidFill>
              </a:rPr>
              <a:t>/1000.0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(':CURR ' + str(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) + 'A')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(":INP 1")  # Enable the load input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time.sleep</a:t>
            </a:r>
            <a:r>
              <a:rPr lang="en-US" sz="1100" dirty="0">
                <a:solidFill>
                  <a:schemeClr val="tx1"/>
                </a:solidFill>
              </a:rPr>
              <a:t>(0.15)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 = 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(":MEAS:VOLT?")  # e.g., '0.10000V\n'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voltage = float(</a:t>
            </a:r>
            <a:r>
              <a:rPr lang="en-US" sz="1100" dirty="0" err="1">
                <a:solidFill>
                  <a:schemeClr val="tx1"/>
                </a:solidFill>
              </a:rPr>
              <a:t>v.strip</a:t>
            </a:r>
            <a:r>
              <a:rPr lang="en-US" sz="1100" dirty="0">
                <a:solidFill>
                  <a:schemeClr val="tx1"/>
                </a:solidFill>
              </a:rPr>
              <a:t>().replace('V', ''))  # Clean and convert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 = float(</a:t>
            </a:r>
            <a:r>
              <a:rPr lang="en-US" sz="1100" dirty="0" err="1">
                <a:solidFill>
                  <a:schemeClr val="tx1"/>
                </a:solidFill>
              </a:rPr>
              <a:t>el.query</a:t>
            </a:r>
            <a:r>
              <a:rPr lang="en-US" sz="1100" dirty="0">
                <a:solidFill>
                  <a:schemeClr val="tx1"/>
                </a:solidFill>
              </a:rPr>
              <a:t>("MEAS:CURR?").replace('A', ''))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print("</a:t>
            </a:r>
            <a:r>
              <a:rPr lang="en-US" sz="1100" dirty="0" err="1">
                <a:solidFill>
                  <a:schemeClr val="tx1"/>
                </a:solidFill>
              </a:rPr>
              <a:t>Voltage:",voltage,"V</a:t>
            </a:r>
            <a:r>
              <a:rPr lang="en-US" sz="1100" dirty="0">
                <a:solidFill>
                  <a:schemeClr val="tx1"/>
                </a:solidFill>
              </a:rPr>
              <a:t> Current:",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,"A")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</a:t>
            </a:r>
            <a:r>
              <a:rPr lang="en-US" sz="1100" dirty="0" err="1">
                <a:solidFill>
                  <a:schemeClr val="tx1"/>
                </a:solidFill>
              </a:rPr>
              <a:t>rows.append</a:t>
            </a:r>
            <a:r>
              <a:rPr lang="en-US" sz="1100" dirty="0">
                <a:solidFill>
                  <a:schemeClr val="tx1"/>
                </a:solidFill>
              </a:rPr>
              <a:t>((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, voltage, </a:t>
            </a:r>
            <a:r>
              <a:rPr lang="en-US" sz="1100" dirty="0" err="1">
                <a:solidFill>
                  <a:schemeClr val="tx1"/>
                </a:solidFill>
              </a:rPr>
              <a:t>ia</a:t>
            </a:r>
            <a:r>
              <a:rPr lang="en-US" sz="1100" dirty="0">
                <a:solidFill>
                  <a:schemeClr val="tx1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solidFill>
                  <a:schemeClr val="tx1"/>
                </a:solidFill>
              </a:rPr>
              <a:t>el.write</a:t>
            </a:r>
            <a:r>
              <a:rPr lang="en-US" sz="1100" dirty="0">
                <a:solidFill>
                  <a:schemeClr val="tx1"/>
                </a:solidFill>
              </a:rPr>
              <a:t>("INP OFF"); </a:t>
            </a:r>
            <a:r>
              <a:rPr lang="en-US" sz="1100" dirty="0" err="1">
                <a:solidFill>
                  <a:schemeClr val="tx1"/>
                </a:solidFill>
              </a:rPr>
              <a:t>el.close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with open("usb_current_profile.csv", "w", newline="") as f: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    w = </a:t>
            </a:r>
            <a:r>
              <a:rPr lang="en-US" sz="1100" dirty="0" err="1">
                <a:solidFill>
                  <a:schemeClr val="tx1"/>
                </a:solidFill>
              </a:rPr>
              <a:t>csv.writer</a:t>
            </a:r>
            <a:r>
              <a:rPr lang="en-US" sz="1100" dirty="0">
                <a:solidFill>
                  <a:schemeClr val="tx1"/>
                </a:solidFill>
              </a:rPr>
              <a:t>(f); </a:t>
            </a:r>
            <a:r>
              <a:rPr lang="en-US" sz="1100" dirty="0" err="1">
                <a:solidFill>
                  <a:schemeClr val="tx1"/>
                </a:solidFill>
              </a:rPr>
              <a:t>w.writerow</a:t>
            </a:r>
            <a:r>
              <a:rPr lang="en-US" sz="1100" dirty="0">
                <a:solidFill>
                  <a:schemeClr val="tx1"/>
                </a:solidFill>
              </a:rPr>
              <a:t>(["i_set_a","v_meas_v","</a:t>
            </a:r>
            <a:r>
              <a:rPr lang="en-US" sz="1100" dirty="0" err="1">
                <a:solidFill>
                  <a:schemeClr val="tx1"/>
                </a:solidFill>
              </a:rPr>
              <a:t>i_meas_a</a:t>
            </a:r>
            <a:r>
              <a:rPr lang="en-US" sz="1100" dirty="0">
                <a:solidFill>
                  <a:schemeClr val="tx1"/>
                </a:solidFill>
              </a:rPr>
              <a:t>"]); </a:t>
            </a:r>
            <a:r>
              <a:rPr lang="en-US" sz="1100" dirty="0" err="1">
                <a:solidFill>
                  <a:schemeClr val="tx1"/>
                </a:solidFill>
              </a:rPr>
              <a:t>w.writerows</a:t>
            </a:r>
            <a:r>
              <a:rPr lang="en-US" sz="1100" dirty="0">
                <a:solidFill>
                  <a:schemeClr val="tx1"/>
                </a:solidFill>
              </a:rPr>
              <a:t>(rows)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print("OK – </a:t>
            </a:r>
            <a:r>
              <a:rPr lang="en-US" sz="1100" dirty="0" err="1">
                <a:solidFill>
                  <a:schemeClr val="tx1"/>
                </a:solidFill>
              </a:rPr>
              <a:t>gemt</a:t>
            </a:r>
            <a:r>
              <a:rPr lang="en-US" sz="1100" dirty="0">
                <a:solidFill>
                  <a:schemeClr val="tx1"/>
                </a:solidFill>
              </a:rPr>
              <a:t> usb_current_profile.csv") 
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AE0018-A4AF-29CF-A52F-7CF7063B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598AD37-1BFE-3FFE-ACDF-A62D0E13A710}"/>
              </a:ext>
            </a:extLst>
          </p:cNvPr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 err="1"/>
              <a:t>runfile</a:t>
            </a:r>
            <a:r>
              <a:rPr lang="en-US" sz="900" dirty="0"/>
              <a:t>('C:/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/Debug/TestEL.py', </a:t>
            </a:r>
            <a:r>
              <a:rPr lang="en-US" sz="900" dirty="0" err="1"/>
              <a:t>wdir</a:t>
            </a:r>
            <a:r>
              <a:rPr lang="en-US" sz="900" dirty="0"/>
              <a:t>='C:/</a:t>
            </a:r>
            <a:r>
              <a:rPr lang="en-US" sz="900" dirty="0" err="1"/>
              <a:t>WorkSpace</a:t>
            </a:r>
            <a:r>
              <a:rPr lang="en-US" sz="900" dirty="0"/>
              <a:t>/IDA/</a:t>
            </a:r>
            <a:r>
              <a:rPr lang="en-US" sz="900" dirty="0" err="1"/>
              <a:t>Måleteknik</a:t>
            </a:r>
            <a:r>
              <a:rPr lang="en-US" sz="900" dirty="0"/>
              <a:t>/Debug')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TCPIP0::10.160.0.218::inst0::INSTR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ASRL1::INSTR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ASRL4::INSTR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ASRL5::INSTR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ASRL8::INSTR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12.019 V Current: 0.05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12.011 V Current: 0.1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12.004 V Current: 0.15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11.998 V Current: 0.2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11.989 V Current: 0.25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11.984 V Current: 0.3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11.975 V Current: 0.35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11.97 V Current: 0.4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11.96 V Current: 0.45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11.956 V Current: 0.5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11.946 V Current: 0.55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0.65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 V Current: 0.7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0.75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0.85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0.95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Voltage: 0.0172 V Current: 1.0 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OK – </a:t>
            </a:r>
            <a:r>
              <a:rPr lang="en-US" sz="900" dirty="0" err="1"/>
              <a:t>gemt</a:t>
            </a:r>
            <a:r>
              <a:rPr lang="en-US" sz="900" dirty="0"/>
              <a:t> usb_current_profile.csv</a:t>
            </a:r>
          </a:p>
        </p:txBody>
      </p:sp>
    </p:spTree>
    <p:extLst>
      <p:ext uri="{BB962C8B-B14F-4D97-AF65-F5344CB8AC3E}">
        <p14:creationId xmlns:p14="http://schemas.microsoft.com/office/powerpoint/2010/main" val="3275262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/>
              <a:t>Øvelse: High‑speed capture og eksport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86C9F-A388-67F1-355B-69FCE31E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90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 dirty="0">
                <a:solidFill>
                  <a:srgbClr val="FFFFFF"/>
                </a:solidFill>
              </a:rPr>
              <a:t>Dagens </a:t>
            </a:r>
            <a:r>
              <a:rPr lang="en-GB" sz="3500" dirty="0" err="1">
                <a:solidFill>
                  <a:srgbClr val="FFFFFF"/>
                </a:solidFill>
              </a:rPr>
              <a:t>mål</a:t>
            </a:r>
            <a:r>
              <a:rPr lang="en-GB" sz="35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(du </a:t>
            </a:r>
            <a:r>
              <a:rPr lang="en-GB" sz="2400" dirty="0" err="1">
                <a:solidFill>
                  <a:srgbClr val="FFFFFF"/>
                </a:solidFill>
              </a:rPr>
              <a:t>lærer</a:t>
            </a:r>
            <a:r>
              <a:rPr lang="en-GB" sz="2400" dirty="0">
                <a:solidFill>
                  <a:srgbClr val="FFFFFF"/>
                </a:solidFill>
              </a:rPr>
              <a:t> at)…</a:t>
            </a:r>
            <a:endParaRPr lang="en-GB" sz="3500" dirty="0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D6B916-BF4C-0791-764F-33F1B4CD8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3755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6480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2493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FDFC3-F063-521A-6DCB-5787795D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3" y="1106034"/>
            <a:ext cx="376430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NonScpi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0C12502-B154-9EE6-1672-77F3439FC933}"/>
              </a:ext>
            </a:extLst>
          </p:cNvPr>
          <p:cNvSpPr txBox="1"/>
          <p:nvPr/>
        </p:nvSpPr>
        <p:spPr>
          <a:xfrm>
            <a:off x="370593" y="4872922"/>
            <a:ext cx="3760273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Driver for Non scpi instrumenter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7704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8549B9-A9D6-BD65-0EBF-8C1599F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53" y="946625"/>
            <a:ext cx="3531623" cy="2101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23" y="4546920"/>
            <a:ext cx="376430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F4782C-77BB-79F6-E1AE-78C79033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53" y="4586405"/>
            <a:ext cx="3531625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Fejlfinding – tal direkte til instrumentet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2F6068-1088-5235-6256-264164556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1664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Checkliste før måling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5D24C-0E9A-F8E4-16AA-B524F32BA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5113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da-DK" sz="3500">
                <a:solidFill>
                  <a:srgbClr val="FFFFFF"/>
                </a:solidFill>
              </a:rPr>
              <a:t>Hvad du tager med hjem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4F29CA3-A9FB-245E-1812-B9328327D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88135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ejdsredskaber og-forsyninger">
            <a:extLst>
              <a:ext uri="{FF2B5EF4-FFF2-40B4-BE49-F238E27FC236}">
                <a16:creationId xmlns:a16="http://schemas.microsoft.com/office/drawing/2014/main" id="{92C850B6-23A1-7276-306C-D7C6E0F66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08" r="17904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GB" sz="3500"/>
              <a:t>Spørgsmål?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r>
              <a:rPr lang="en-GB" sz="1700"/>
              <a:t>Hvilke instrumenter vil du automatisere først?</a:t>
            </a:r>
          </a:p>
          <a:p>
            <a:r>
              <a:rPr lang="en-GB" sz="1700"/>
              <a:t>Hvilke øvelser skal vi fordybe os i?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ærbillede af foto af træbord-linealer">
            <a:extLst>
              <a:ext uri="{FF2B5EF4-FFF2-40B4-BE49-F238E27FC236}">
                <a16:creationId xmlns:a16="http://schemas.microsoft.com/office/drawing/2014/main" id="{9A2F237E-B21C-A1CE-C46C-86CDAB7C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" r="-2" b="-2"/>
          <a:stretch>
            <a:fillRect/>
          </a:stretch>
        </p:blipFill>
        <p:spPr>
          <a:xfrm>
            <a:off x="-2585" y="-1"/>
            <a:ext cx="9146585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064451" y="791834"/>
            <a:ext cx="3020876" cy="9154947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4" y="0"/>
            <a:ext cx="2132551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9028" y="21736"/>
            <a:ext cx="2364646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585" y="5288433"/>
            <a:ext cx="9149779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5100" y="2905286"/>
            <a:ext cx="3866773" cy="408214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2EF869-F8A8-6B78-2D92-F521C01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71" y="4121944"/>
            <a:ext cx="5945838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Måleteknik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407D62-FA0C-6F53-7B92-FFFCEBD0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1" y="5737867"/>
            <a:ext cx="5956785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Eksempler på usædvanlige målinger</a:t>
            </a:r>
          </a:p>
        </p:txBody>
      </p:sp>
    </p:spTree>
    <p:extLst>
      <p:ext uri="{BB962C8B-B14F-4D97-AF65-F5344CB8AC3E}">
        <p14:creationId xmlns:p14="http://schemas.microsoft.com/office/powerpoint/2010/main" val="110355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kable, elektronik, Elarbejde, Elektroteknik&#10;&#10;AI-genereret indhold kan være ukorrekt.">
            <a:extLst>
              <a:ext uri="{FF2B5EF4-FFF2-40B4-BE49-F238E27FC236}">
                <a16:creationId xmlns:a16="http://schemas.microsoft.com/office/drawing/2014/main" id="{693C900D-456E-FBFB-8778-EC95444C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6667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D938E7-D1E4-594C-4803-5EF02A20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000">
                <a:solidFill>
                  <a:srgbClr val="FFFFFF"/>
                </a:solidFill>
              </a:rPr>
              <a:t>Differential probe</a:t>
            </a:r>
          </a:p>
        </p:txBody>
      </p:sp>
    </p:spTree>
    <p:extLst>
      <p:ext uri="{BB962C8B-B14F-4D97-AF65-F5344CB8AC3E}">
        <p14:creationId xmlns:p14="http://schemas.microsoft.com/office/powerpoint/2010/main" val="398415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3CE94B-3CB4-DC0F-6C4D-89051542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Differential</a:t>
            </a:r>
            <a:r>
              <a:rPr lang="en-US" sz="4700" b="1"/>
              <a:t> </a:t>
            </a:r>
            <a:r>
              <a:rPr lang="en-US" sz="4700"/>
              <a:t>probes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41FE225A-20E6-D3AC-35CE-558A49867525}"/>
              </a:ext>
            </a:extLst>
          </p:cNvPr>
          <p:cNvSpPr txBox="1"/>
          <p:nvPr/>
        </p:nvSpPr>
        <p:spPr>
          <a:xfrm>
            <a:off x="480060" y="2706624"/>
            <a:ext cx="5170932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Common-mode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differentialforstærker</a:t>
            </a:r>
            <a:r>
              <a:rPr lang="en-US" sz="1300" dirty="0"/>
              <a:t> </a:t>
            </a:r>
            <a:r>
              <a:rPr lang="en-US" sz="1300" dirty="0" err="1"/>
              <a:t>defineres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middelværdien</a:t>
            </a:r>
            <a:r>
              <a:rPr lang="en-US" sz="1300" dirty="0"/>
              <a:t> </a:t>
            </a:r>
            <a:r>
              <a:rPr lang="en-US" sz="1300" dirty="0" err="1"/>
              <a:t>af</a:t>
            </a:r>
            <a:r>
              <a:rPr lang="en-US" sz="1300" dirty="0"/>
              <a:t> de to </a:t>
            </a:r>
            <a:r>
              <a:rPr lang="en-US" sz="1300" dirty="0" err="1"/>
              <a:t>indgangsspændinger</a:t>
            </a:r>
            <a:r>
              <a:rPr lang="en-US" sz="1300" dirty="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Differentialforstærkere</a:t>
            </a:r>
            <a:r>
              <a:rPr lang="en-US" sz="1300" dirty="0"/>
              <a:t> er </a:t>
            </a:r>
            <a:r>
              <a:rPr lang="en-US" sz="1300" dirty="0" err="1"/>
              <a:t>designet</a:t>
            </a:r>
            <a:r>
              <a:rPr lang="en-US" sz="1300" dirty="0"/>
              <a:t> </a:t>
            </a:r>
            <a:r>
              <a:rPr lang="en-US" sz="1300" dirty="0" err="1"/>
              <a:t>til</a:t>
            </a:r>
            <a:r>
              <a:rPr lang="en-US" sz="1300" dirty="0"/>
              <a:t> at </a:t>
            </a:r>
            <a:r>
              <a:rPr lang="en-US" sz="1300" dirty="0" err="1"/>
              <a:t>forstærke</a:t>
            </a:r>
            <a:r>
              <a:rPr lang="en-US" sz="1300" dirty="0"/>
              <a:t> </a:t>
            </a:r>
            <a:r>
              <a:rPr lang="en-US" sz="1300" dirty="0" err="1"/>
              <a:t>differentialsignalet</a:t>
            </a:r>
            <a:r>
              <a:rPr lang="en-US" sz="13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undertrykke</a:t>
            </a:r>
            <a:r>
              <a:rPr lang="en-US" sz="1300" dirty="0"/>
              <a:t> signaler, der er </a:t>
            </a:r>
            <a:r>
              <a:rPr lang="en-US" sz="1300" dirty="0" err="1"/>
              <a:t>fælles</a:t>
            </a:r>
            <a:r>
              <a:rPr lang="en-US" sz="1300" dirty="0"/>
              <a:t> for </a:t>
            </a:r>
            <a:r>
              <a:rPr lang="en-US" sz="1300" dirty="0" err="1"/>
              <a:t>begge</a:t>
            </a:r>
            <a:r>
              <a:rPr lang="en-US" sz="1300" dirty="0"/>
              <a:t> </a:t>
            </a:r>
            <a:r>
              <a:rPr lang="en-US" sz="1300" dirty="0" err="1"/>
              <a:t>indgange</a:t>
            </a:r>
            <a:r>
              <a:rPr lang="en-US" sz="1300" dirty="0"/>
              <a:t>, </a:t>
            </a:r>
            <a:r>
              <a:rPr lang="en-US" sz="1300" dirty="0" err="1"/>
              <a:t>såsom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jævnspændingsforskydning</a:t>
            </a:r>
            <a:r>
              <a:rPr lang="en-US" sz="1300" dirty="0"/>
              <a:t> (DC-bias), </a:t>
            </a:r>
            <a:r>
              <a:rPr lang="en-US" sz="1300" dirty="0" err="1"/>
              <a:t>støj</a:t>
            </a:r>
            <a:r>
              <a:rPr lang="en-US" sz="1300" dirty="0"/>
              <a:t> </a:t>
            </a:r>
            <a:r>
              <a:rPr lang="en-US" sz="1300" dirty="0" err="1"/>
              <a:t>opsamlet</a:t>
            </a:r>
            <a:r>
              <a:rPr lang="en-US" sz="1300" dirty="0"/>
              <a:t> </a:t>
            </a:r>
            <a:r>
              <a:rPr lang="en-US" sz="1300" dirty="0" err="1"/>
              <a:t>i</a:t>
            </a:r>
            <a:r>
              <a:rPr lang="en-US" sz="1300" dirty="0"/>
              <a:t> </a:t>
            </a:r>
            <a:r>
              <a:rPr lang="en-US" sz="1300" dirty="0" err="1"/>
              <a:t>systemet</a:t>
            </a:r>
            <a:r>
              <a:rPr lang="en-US" sz="1300" dirty="0"/>
              <a:t> </a:t>
            </a:r>
            <a:r>
              <a:rPr lang="en-US" sz="1300" dirty="0" err="1"/>
              <a:t>eller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skiftende</a:t>
            </a:r>
            <a:r>
              <a:rPr lang="en-US" sz="1300" dirty="0"/>
              <a:t> reference. </a:t>
            </a:r>
            <a:r>
              <a:rPr lang="en-US" sz="1300" dirty="0" err="1"/>
              <a:t>Hvor</a:t>
            </a:r>
            <a:r>
              <a:rPr lang="en-US" sz="1300" dirty="0"/>
              <a:t> </a:t>
            </a:r>
            <a:r>
              <a:rPr lang="en-US" sz="1300" dirty="0" err="1"/>
              <a:t>godt</a:t>
            </a:r>
            <a:r>
              <a:rPr lang="en-US" sz="1300" dirty="0"/>
              <a:t> </a:t>
            </a:r>
            <a:r>
              <a:rPr lang="en-US" sz="1300" dirty="0" err="1"/>
              <a:t>forstærkeren</a:t>
            </a:r>
            <a:r>
              <a:rPr lang="en-US" sz="1300" dirty="0"/>
              <a:t> </a:t>
            </a:r>
            <a:r>
              <a:rPr lang="en-US" sz="1300" dirty="0" err="1"/>
              <a:t>gør</a:t>
            </a:r>
            <a:r>
              <a:rPr lang="en-US" sz="1300" dirty="0"/>
              <a:t> </a:t>
            </a:r>
            <a:r>
              <a:rPr lang="en-US" sz="1300" dirty="0" err="1"/>
              <a:t>dette</a:t>
            </a:r>
            <a:r>
              <a:rPr lang="en-US" sz="1300" dirty="0"/>
              <a:t>, </a:t>
            </a:r>
            <a:r>
              <a:rPr lang="en-US" sz="1300" dirty="0" err="1"/>
              <a:t>kaldes</a:t>
            </a:r>
            <a:r>
              <a:rPr lang="en-US" sz="1300" dirty="0"/>
              <a:t> common-mode rejection ratio, </a:t>
            </a:r>
            <a:r>
              <a:rPr lang="en-US" sz="1300" dirty="0" err="1"/>
              <a:t>eller</a:t>
            </a:r>
            <a:r>
              <a:rPr lang="en-US" sz="1300" dirty="0"/>
              <a:t> CMRR.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CMRR </a:t>
            </a:r>
            <a:r>
              <a:rPr lang="en-US" sz="1300" dirty="0" err="1"/>
              <a:t>udtrykkes</a:t>
            </a:r>
            <a:r>
              <a:rPr lang="en-US" sz="1300" dirty="0"/>
              <a:t> formelt </a:t>
            </a:r>
            <a:r>
              <a:rPr lang="en-US" sz="1300" dirty="0" err="1"/>
              <a:t>som</a:t>
            </a:r>
            <a:r>
              <a:rPr lang="en-US" sz="1300" dirty="0"/>
              <a:t> </a:t>
            </a:r>
            <a:r>
              <a:rPr lang="en-US" sz="1300" dirty="0" err="1"/>
              <a:t>forholdet</a:t>
            </a:r>
            <a:r>
              <a:rPr lang="en-US" sz="1300" dirty="0"/>
              <a:t> </a:t>
            </a:r>
            <a:r>
              <a:rPr lang="en-US" sz="1300" dirty="0" err="1"/>
              <a:t>mellem</a:t>
            </a:r>
            <a:r>
              <a:rPr lang="en-US" sz="1300" dirty="0"/>
              <a:t> </a:t>
            </a:r>
            <a:r>
              <a:rPr lang="en-US" sz="1300" dirty="0" err="1"/>
              <a:t>forstærkerens</a:t>
            </a:r>
            <a:r>
              <a:rPr lang="en-US" sz="1300" dirty="0"/>
              <a:t> </a:t>
            </a:r>
            <a:r>
              <a:rPr lang="en-US" sz="1300" dirty="0" err="1"/>
              <a:t>differentialforstærkning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fællesmodeforstærkning</a:t>
            </a:r>
            <a:endParaRPr lang="en-US" sz="1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F76CD28-4B1C-C885-AC66-9DC4BBF8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612" y="329183"/>
            <a:ext cx="2941198" cy="342996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08B7CFBE-E9FE-5865-4C82-89B2EB22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421839"/>
            <a:ext cx="299694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C20E75-197F-541A-3C63-20629BBC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/>
              <a:t>Diffential Probe Eksemple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76976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067477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462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916C0DE6-3141-6C9E-AB2F-80C40CDC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0688" y="1131551"/>
            <a:ext cx="2777490" cy="2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E44052F-B3C6-FD70-F454-F5E455FE4681}"/>
              </a:ext>
            </a:extLst>
          </p:cNvPr>
          <p:cNvSpPr txBox="1"/>
          <p:nvPr/>
        </p:nvSpPr>
        <p:spPr>
          <a:xfrm>
            <a:off x="3107020" y="359956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A-B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70231B-CAD9-3BC6-F5F8-97B807550F97}"/>
              </a:ext>
            </a:extLst>
          </p:cNvPr>
          <p:cNvSpPr txBox="1"/>
          <p:nvPr/>
        </p:nvSpPr>
        <p:spPr>
          <a:xfrm>
            <a:off x="5886449" y="9186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T1 -&gt;B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A692BA9-78AF-CE79-8AF0-B452AF3F51A8}"/>
              </a:ext>
            </a:extLst>
          </p:cNvPr>
          <p:cNvSpPr txBox="1"/>
          <p:nvPr/>
        </p:nvSpPr>
        <p:spPr>
          <a:xfrm>
            <a:off x="5975670" y="358046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T1-T2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0DD0AE4-AD7F-BAEB-31C0-2336123FB453}"/>
              </a:ext>
            </a:extLst>
          </p:cNvPr>
          <p:cNvSpPr txBox="1"/>
          <p:nvPr/>
        </p:nvSpPr>
        <p:spPr>
          <a:xfrm>
            <a:off x="3040688" y="605511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Hvad</a:t>
            </a:r>
            <a:r>
              <a:rPr lang="en-DK" dirty="0"/>
              <a:t> </a:t>
            </a:r>
            <a:r>
              <a:rPr lang="en-DK" dirty="0" err="1"/>
              <a:t>hvis</a:t>
            </a:r>
            <a:r>
              <a:rPr lang="en-DK" dirty="0"/>
              <a:t> </a:t>
            </a:r>
            <a:r>
              <a:rPr lang="en-DK" dirty="0" err="1"/>
              <a:t>dette</a:t>
            </a:r>
            <a:r>
              <a:rPr lang="en-DK" dirty="0"/>
              <a:t> var 220V?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2C941600-3D40-DDAA-6806-B9A86C19A897}"/>
              </a:ext>
            </a:extLst>
          </p:cNvPr>
          <p:cNvSpPr txBox="1"/>
          <p:nvPr/>
        </p:nvSpPr>
        <p:spPr>
          <a:xfrm>
            <a:off x="6148702" y="6007008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 err="1"/>
              <a:t>Stigetider</a:t>
            </a:r>
            <a:r>
              <a:rPr lang="en-DK" dirty="0"/>
              <a:t> </a:t>
            </a:r>
            <a:r>
              <a:rPr lang="en-DK" dirty="0" err="1"/>
              <a:t>på</a:t>
            </a:r>
            <a:r>
              <a:rPr lang="en-DK" dirty="0"/>
              <a:t> </a:t>
            </a:r>
            <a:r>
              <a:rPr lang="en-DK" dirty="0" err="1"/>
              <a:t>HighSide</a:t>
            </a:r>
            <a:r>
              <a:rPr lang="en-DK" dirty="0"/>
              <a:t>?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6995AC26-18D1-5674-ED37-AEC2247D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78" y="3976989"/>
            <a:ext cx="3007055" cy="175929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FDE2E2D-E378-5FCC-2F7F-F9E7D24A6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88" y="1231523"/>
            <a:ext cx="3192724" cy="1867916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330AC1C9-D5B6-3DE3-926B-F79FC1B6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48" y="3962093"/>
            <a:ext cx="3049504" cy="1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EC904-35C7-6887-67DA-73EC3A7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7944130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>
                <a:solidFill>
                  <a:schemeClr val="tx2"/>
                </a:solidFill>
              </a:rPr>
              <a:t>Med Differential probe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54CD201-66EE-6D62-A5EF-4313BFF9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94" b="10326"/>
          <a:stretch>
            <a:fillRect/>
          </a:stretch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11406</TotalTime>
  <Words>3669</Words>
  <Application>Microsoft Office PowerPoint</Application>
  <PresentationFormat>Skærmshow (4:3)</PresentationFormat>
  <Paragraphs>378</Paragraphs>
  <Slides>44</Slides>
  <Notes>1</Notes>
  <HiddenSlides>2</HiddenSlides>
  <MMClips>2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44</vt:i4>
      </vt:variant>
    </vt:vector>
  </HeadingPairs>
  <TitlesOfParts>
    <vt:vector size="48" baseType="lpstr">
      <vt:lpstr>Aptos</vt:lpstr>
      <vt:lpstr>Arial</vt:lpstr>
      <vt:lpstr>Calibri</vt:lpstr>
      <vt:lpstr>Office Theme</vt:lpstr>
      <vt:lpstr>Praktisk test og måling med SCPI og Python</vt:lpstr>
      <vt:lpstr>Hvem er jeg?</vt:lpstr>
      <vt:lpstr>PowerPoint-præsentation</vt:lpstr>
      <vt:lpstr>Dagens mål (du lærer at)…</vt:lpstr>
      <vt:lpstr>Måleteknik</vt:lpstr>
      <vt:lpstr>Differential probe</vt:lpstr>
      <vt:lpstr>Differential probes</vt:lpstr>
      <vt:lpstr>Diffential Probe Eksemple</vt:lpstr>
      <vt:lpstr>Med Differential probe</vt:lpstr>
      <vt:lpstr>PowerPoint-præsentation</vt:lpstr>
      <vt:lpstr>LISN</vt:lpstr>
      <vt:lpstr>PowerPoint-præsentation</vt:lpstr>
      <vt:lpstr>LISN Test opstilling </vt:lpstr>
      <vt:lpstr>EMC  Hvilke standard?</vt:lpstr>
      <vt:lpstr>CISPR 25</vt:lpstr>
      <vt:lpstr>CISPR 25</vt:lpstr>
      <vt:lpstr>CISPR 25, Klasse 3, Båndbredde 9 kHz (150 kHz - 108 MHz)</vt:lpstr>
      <vt:lpstr>Måleresultat</vt:lpstr>
      <vt:lpstr>Måling og Analyse af USB Signaler</vt:lpstr>
      <vt:lpstr>USB i highpower App</vt:lpstr>
      <vt:lpstr>Typiske fejlkilder i high-power USB</vt:lpstr>
      <vt:lpstr>Analyser</vt:lpstr>
      <vt:lpstr>SCPI</vt:lpstr>
      <vt:lpstr>RTFM Read The Fucking Manual</vt:lpstr>
      <vt:lpstr>Øvelse: Forbind til dit første instrument</vt:lpstr>
      <vt:lpstr>Eksempelkode: Find instrumenter (VISA)</vt:lpstr>
      <vt:lpstr>Output</vt:lpstr>
      <vt:lpstr>Øvelse: Mål DC‑spænding med multimeter</vt:lpstr>
      <vt:lpstr>Eksempelkode: DC‑måling + logging</vt:lpstr>
      <vt:lpstr>Bestem SOC af en batteri vha Electronic load</vt:lpstr>
      <vt:lpstr>SOC af Batteri</vt:lpstr>
      <vt:lpstr>Mål både strøm og spænding med det samme multimeter</vt:lpstr>
      <vt:lpstr>Strøm og spænding</vt:lpstr>
      <vt:lpstr>Øvelse: Sweep med funktionsgenerator</vt:lpstr>
      <vt:lpstr>Eksempelkode: Sweep (generator + måling)</vt:lpstr>
      <vt:lpstr>Øvelse:  Elektronisk belastning</vt:lpstr>
      <vt:lpstr>Eksempelkode: Elektronisk belastning (CC‑sweep)</vt:lpstr>
      <vt:lpstr>Output</vt:lpstr>
      <vt:lpstr>Øvelse: High‑speed capture og eksport</vt:lpstr>
      <vt:lpstr>NonScpi</vt:lpstr>
      <vt:lpstr>Fejlfinding – tal direkte til instrumentet</vt:lpstr>
      <vt:lpstr>Checkliste før måling</vt:lpstr>
      <vt:lpstr>Hvad du tager med hjem</vt:lpstr>
      <vt:lpstr>Spørgsmål?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Gert Lauritsen</dc:creator>
  <cp:keywords/>
  <dc:description>generated using python-pptx</dc:description>
  <cp:lastModifiedBy>Gert Lauritsen</cp:lastModifiedBy>
  <cp:revision>25</cp:revision>
  <dcterms:created xsi:type="dcterms:W3CDTF">2013-01-27T09:14:16Z</dcterms:created>
  <dcterms:modified xsi:type="dcterms:W3CDTF">2025-09-21T11:01:03Z</dcterms:modified>
  <cp:category/>
</cp:coreProperties>
</file>